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3"/>
    <p:sldMasterId id="2147483650" r:id="rId4"/>
    <p:sldMasterId id="2147483657" r:id="rId5"/>
    <p:sldMasterId id="2147483663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</p:sldIdLst>
  <p:sldSz cy="6858000" cx="12188825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17" roundtripDataSignature="AMtx7mjHNj67dnR45hCrdBauzZavzA4ki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2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customschemas.google.com/relationships/presentationmetadata" Target="metadata"/><Relationship Id="rId16" Type="http://schemas.openxmlformats.org/officeDocument/2006/relationships/slide" Target="slides/slide9.xml"/><Relationship Id="rId5" Type="http://schemas.openxmlformats.org/officeDocument/2006/relationships/slideMaster" Target="slideMasters/slideMaster3.xml"/><Relationship Id="rId6" Type="http://schemas.openxmlformats.org/officeDocument/2006/relationships/slideMaster" Target="slideMasters/slideMaster4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" name="Google Shape;423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Relationship Id="rId3" Type="http://schemas.openxmlformats.org/officeDocument/2006/relationships/image" Target="../media/image2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1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7.png"/><Relationship Id="rId3" Type="http://schemas.openxmlformats.org/officeDocument/2006/relationships/image" Target="../media/image3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4.png"/><Relationship Id="rId3" Type="http://schemas.openxmlformats.org/officeDocument/2006/relationships/image" Target="../media/image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6.png"/><Relationship Id="rId3" Type="http://schemas.openxmlformats.org/officeDocument/2006/relationships/image" Target="../media/image3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6.png"/><Relationship Id="rId3" Type="http://schemas.openxmlformats.org/officeDocument/2006/relationships/image" Target="../media/image3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6.png"/><Relationship Id="rId3" Type="http://schemas.openxmlformats.org/officeDocument/2006/relationships/image" Target="../media/image3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6.png"/><Relationship Id="rId3" Type="http://schemas.openxmlformats.org/officeDocument/2006/relationships/image" Target="../media/image3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6.png"/><Relationship Id="rId3" Type="http://schemas.openxmlformats.org/officeDocument/2006/relationships/image" Target="../media/image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1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6.png"/><Relationship Id="rId3" Type="http://schemas.openxmlformats.org/officeDocument/2006/relationships/image" Target="../media/image3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6.png"/><Relationship Id="rId3" Type="http://schemas.openxmlformats.org/officeDocument/2006/relationships/image" Target="../media/image3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6.png"/><Relationship Id="rId3" Type="http://schemas.openxmlformats.org/officeDocument/2006/relationships/image" Target="../media/image3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6.png"/><Relationship Id="rId3" Type="http://schemas.openxmlformats.org/officeDocument/2006/relationships/image" Target="../media/image3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2.png"/><Relationship Id="rId3" Type="http://schemas.openxmlformats.org/officeDocument/2006/relationships/image" Target="../media/image3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2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3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- Logo Frame, Slate" showMasterSp="0">
  <p:cSld name="Title Slide - Logo Frame, Slate">
    <p:bg>
      <p:bgPr>
        <a:solidFill>
          <a:schemeClr val="accent6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ack and white text&#10;&#10;Description automatically generated" id="18" name="Google Shape;18;p13"/>
          <p:cNvPicPr preferRelativeResize="0"/>
          <p:nvPr/>
        </p:nvPicPr>
        <p:blipFill rotWithShape="1">
          <a:blip r:embed="rId2">
            <a:alphaModFix amt="10000"/>
          </a:blip>
          <a:srcRect b="0" l="0" r="0" t="0"/>
          <a:stretch/>
        </p:blipFill>
        <p:spPr>
          <a:xfrm>
            <a:off x="0" y="0"/>
            <a:ext cx="12187873" cy="6877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13"/>
          <p:cNvPicPr preferRelativeResize="0"/>
          <p:nvPr/>
        </p:nvPicPr>
        <p:blipFill rotWithShape="1">
          <a:blip r:embed="rId3">
            <a:alphaModFix/>
          </a:blip>
          <a:srcRect b="5" l="0" r="0" t="5"/>
          <a:stretch/>
        </p:blipFill>
        <p:spPr>
          <a:xfrm>
            <a:off x="2121250" y="6050785"/>
            <a:ext cx="2640966" cy="293195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13"/>
          <p:cNvSpPr txBox="1"/>
          <p:nvPr>
            <p:ph type="ctrTitle"/>
          </p:nvPr>
        </p:nvSpPr>
        <p:spPr>
          <a:xfrm>
            <a:off x="2131143" y="2311742"/>
            <a:ext cx="6469804" cy="52322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marR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5F3ED"/>
              </a:buClr>
              <a:buSzPts val="4399"/>
              <a:buFont typeface="Cambria"/>
              <a:buNone/>
              <a:defRPr b="0" i="0" sz="4399" cap="none">
                <a:solidFill>
                  <a:srgbClr val="F5F3ED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13"/>
          <p:cNvSpPr txBox="1"/>
          <p:nvPr>
            <p:ph idx="1" type="subTitle"/>
          </p:nvPr>
        </p:nvSpPr>
        <p:spPr>
          <a:xfrm>
            <a:off x="2140731" y="3018065"/>
            <a:ext cx="6469804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999"/>
              <a:buFont typeface="Calibri"/>
              <a:buNone/>
              <a:defRPr b="0" i="0" sz="1999">
                <a:solidFill>
                  <a:srgbClr val="F5F3ED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ctr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14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14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98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14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13"/>
          <p:cNvSpPr txBox="1"/>
          <p:nvPr>
            <p:ph idx="2" type="body"/>
          </p:nvPr>
        </p:nvSpPr>
        <p:spPr>
          <a:xfrm>
            <a:off x="2131143" y="4216830"/>
            <a:ext cx="6479391" cy="730004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alibri"/>
              <a:buNone/>
              <a:defRPr sz="1200">
                <a:solidFill>
                  <a:srgbClr val="F5F3ED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41625"/>
              </a:lnSpc>
              <a:spcBef>
                <a:spcPts val="400"/>
              </a:spcBef>
              <a:spcAft>
                <a:spcPts val="0"/>
              </a:spcAft>
              <a:buSzPts val="1600"/>
              <a:buFont typeface="Arial"/>
              <a:buNone/>
              <a:defRPr sz="1600">
                <a:solidFill>
                  <a:schemeClr val="dk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F5F3ED"/>
              </a:buClr>
              <a:buSzPts val="1200"/>
              <a:buNone/>
              <a:defRPr sz="1200">
                <a:solidFill>
                  <a:srgbClr val="F5F3ED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algn="l">
              <a:lnSpc>
                <a:spcPct val="141625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20"/>
              <a:buNone/>
              <a:defRPr sz="1600">
                <a:solidFill>
                  <a:schemeClr val="dk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F5F3ED"/>
              </a:buClr>
              <a:buSzPts val="1200"/>
              <a:buNone/>
              <a:defRPr sz="1200">
                <a:solidFill>
                  <a:srgbClr val="F5F3ED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" name="Google Shape;23;p13"/>
          <p:cNvSpPr txBox="1"/>
          <p:nvPr>
            <p:ph idx="3" type="body"/>
          </p:nvPr>
        </p:nvSpPr>
        <p:spPr>
          <a:xfrm>
            <a:off x="2130616" y="5325302"/>
            <a:ext cx="6470552" cy="18466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alibri"/>
              <a:buNone/>
              <a:defRPr sz="1200">
                <a:solidFill>
                  <a:srgbClr val="F5F3ED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algn="l">
              <a:lnSpc>
                <a:spcPct val="114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4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3pPr>
            <a:lvl4pPr indent="-308610" lvl="3" marL="1828800" algn="l">
              <a:lnSpc>
                <a:spcPct val="114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60"/>
              <a:buChar char="o"/>
              <a:defRPr/>
            </a:lvl4pPr>
            <a:lvl5pPr indent="-342900" lvl="4" marL="2286000" algn="l">
              <a:lnSpc>
                <a:spcPct val="114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800"/>
              <a:buChar char="-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- Logo Frame, Slate" showMasterSp="0">
  <p:cSld name="Title Slide - Logo Frame, Slate">
    <p:bg>
      <p:bgPr>
        <a:solidFill>
          <a:schemeClr val="accent6"/>
        </a:solid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ack and white text&#10;&#10;Description automatically generated" id="83" name="Google Shape;83;p20"/>
          <p:cNvPicPr preferRelativeResize="0"/>
          <p:nvPr/>
        </p:nvPicPr>
        <p:blipFill rotWithShape="1">
          <a:blip r:embed="rId2">
            <a:alphaModFix amt="10000"/>
          </a:blip>
          <a:srcRect b="0" l="0" r="0" t="0"/>
          <a:stretch/>
        </p:blipFill>
        <p:spPr>
          <a:xfrm>
            <a:off x="0" y="0"/>
            <a:ext cx="12187873" cy="6877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20"/>
          <p:cNvPicPr preferRelativeResize="0"/>
          <p:nvPr/>
        </p:nvPicPr>
        <p:blipFill rotWithShape="1">
          <a:blip r:embed="rId3">
            <a:alphaModFix/>
          </a:blip>
          <a:srcRect b="5" l="0" r="0" t="5"/>
          <a:stretch/>
        </p:blipFill>
        <p:spPr>
          <a:xfrm>
            <a:off x="2121251" y="6050785"/>
            <a:ext cx="2640966" cy="293195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20"/>
          <p:cNvSpPr txBox="1"/>
          <p:nvPr>
            <p:ph type="ctrTitle"/>
          </p:nvPr>
        </p:nvSpPr>
        <p:spPr>
          <a:xfrm>
            <a:off x="2131143" y="2311742"/>
            <a:ext cx="6469804" cy="52322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marR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5F3ED"/>
              </a:buClr>
              <a:buSzPts val="4398"/>
              <a:buFont typeface="Cambria"/>
              <a:buNone/>
              <a:defRPr b="0" i="0" sz="4398" cap="none">
                <a:solidFill>
                  <a:srgbClr val="F5F3ED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20"/>
          <p:cNvSpPr txBox="1"/>
          <p:nvPr>
            <p:ph idx="1" type="subTitle"/>
          </p:nvPr>
        </p:nvSpPr>
        <p:spPr>
          <a:xfrm>
            <a:off x="2140731" y="3018065"/>
            <a:ext cx="6469804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999"/>
              <a:buFont typeface="Calibri"/>
              <a:buNone/>
              <a:defRPr b="0" i="0" sz="1999">
                <a:solidFill>
                  <a:srgbClr val="F5F3ED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ctr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SzPts val="1399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14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399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14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979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14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399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7" name="Google Shape;87;p20"/>
          <p:cNvSpPr txBox="1"/>
          <p:nvPr>
            <p:ph idx="2" type="body"/>
          </p:nvPr>
        </p:nvSpPr>
        <p:spPr>
          <a:xfrm>
            <a:off x="2131143" y="4216830"/>
            <a:ext cx="6479391" cy="730004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alibri"/>
              <a:buNone/>
              <a:defRPr sz="1200">
                <a:solidFill>
                  <a:srgbClr val="F5F3ED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41713"/>
              </a:lnSpc>
              <a:spcBef>
                <a:spcPts val="400"/>
              </a:spcBef>
              <a:spcAft>
                <a:spcPts val="0"/>
              </a:spcAft>
              <a:buSzPts val="1599"/>
              <a:buFont typeface="Arial"/>
              <a:buNone/>
              <a:defRPr sz="1599">
                <a:solidFill>
                  <a:schemeClr val="dk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F5F3ED"/>
              </a:buClr>
              <a:buSzPts val="1200"/>
              <a:buNone/>
              <a:defRPr sz="1200">
                <a:solidFill>
                  <a:srgbClr val="F5F3ED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algn="l">
              <a:lnSpc>
                <a:spcPct val="141713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19"/>
              <a:buNone/>
              <a:defRPr sz="1599">
                <a:solidFill>
                  <a:schemeClr val="dk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F5F3ED"/>
              </a:buClr>
              <a:buSzPts val="1200"/>
              <a:buNone/>
              <a:defRPr sz="1200">
                <a:solidFill>
                  <a:srgbClr val="F5F3ED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8" name="Google Shape;88;p20"/>
          <p:cNvSpPr txBox="1"/>
          <p:nvPr>
            <p:ph idx="3" type="body"/>
          </p:nvPr>
        </p:nvSpPr>
        <p:spPr>
          <a:xfrm>
            <a:off x="2130617" y="5325302"/>
            <a:ext cx="6470551" cy="18466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alibri"/>
              <a:buNone/>
              <a:defRPr sz="1200">
                <a:solidFill>
                  <a:srgbClr val="F5F3ED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algn="l">
              <a:lnSpc>
                <a:spcPct val="114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4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3pPr>
            <a:lvl4pPr indent="-308610" lvl="3" marL="1828800" algn="l">
              <a:lnSpc>
                <a:spcPct val="114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60"/>
              <a:buChar char="o"/>
              <a:defRPr/>
            </a:lvl4pPr>
            <a:lvl5pPr indent="-342900" lvl="4" marL="2286000" algn="l">
              <a:lnSpc>
                <a:spcPct val="114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800"/>
              <a:buChar char="-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 Slide - Slate" showMasterSp="0">
  <p:cSld name="End Slide - Slate">
    <p:bg>
      <p:bgPr>
        <a:solidFill>
          <a:schemeClr val="accent6"/>
        </a:solid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21"/>
          <p:cNvPicPr preferRelativeResize="0"/>
          <p:nvPr/>
        </p:nvPicPr>
        <p:blipFill rotWithShape="1">
          <a:blip r:embed="rId2">
            <a:alphaModFix/>
          </a:blip>
          <a:srcRect b="0" l="2" r="2" t="0"/>
          <a:stretch/>
        </p:blipFill>
        <p:spPr>
          <a:xfrm>
            <a:off x="318699" y="5301843"/>
            <a:ext cx="11559488" cy="128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21"/>
          <p:cNvSpPr txBox="1"/>
          <p:nvPr/>
        </p:nvSpPr>
        <p:spPr>
          <a:xfrm>
            <a:off x="8414572" y="272658"/>
            <a:ext cx="3464192" cy="1251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99">
                <a:solidFill>
                  <a:srgbClr val="F5F3ED"/>
                </a:solidFill>
                <a:latin typeface="Calibri"/>
                <a:ea typeface="Calibri"/>
                <a:cs typeface="Calibri"/>
                <a:sym typeface="Calibri"/>
              </a:rPr>
              <a:t>gatesfoundation.org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ndard Content Slide">
  <p:cSld name="Standard Content Slide">
    <p:bg>
      <p:bgPr>
        <a:solidFill>
          <a:schemeClr val="lt1"/>
        </a:solid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2"/>
          <p:cNvSpPr txBox="1"/>
          <p:nvPr>
            <p:ph type="title"/>
          </p:nvPr>
        </p:nvSpPr>
        <p:spPr>
          <a:xfrm>
            <a:off x="535348" y="535517"/>
            <a:ext cx="11118071" cy="365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799"/>
              <a:buFont typeface="Cambria"/>
              <a:buNone/>
              <a:defRPr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22"/>
          <p:cNvSpPr txBox="1"/>
          <p:nvPr>
            <p:ph idx="1" type="body"/>
          </p:nvPr>
        </p:nvSpPr>
        <p:spPr>
          <a:xfrm>
            <a:off x="542315" y="1021113"/>
            <a:ext cx="11116379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99"/>
              <a:buFont typeface="Arial"/>
              <a:buNone/>
              <a:defRPr b="1" i="1" sz="1399">
                <a:solidFill>
                  <a:srgbClr val="B9450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1086" lvl="1" marL="914400" algn="l">
              <a:lnSpc>
                <a:spcPct val="114000"/>
              </a:lnSpc>
              <a:spcBef>
                <a:spcPts val="336"/>
              </a:spcBef>
              <a:spcAft>
                <a:spcPts val="0"/>
              </a:spcAft>
              <a:buClr>
                <a:srgbClr val="A82072"/>
              </a:buClr>
              <a:buSzPts val="1299"/>
              <a:buFont typeface="Noto Sans Symbols"/>
              <a:buChar char="▪"/>
              <a:defRPr sz="1299"/>
            </a:lvl2pPr>
            <a:lvl3pPr indent="-317436" lvl="2" marL="1371600" algn="l">
              <a:lnSpc>
                <a:spcPct val="114000"/>
              </a:lnSpc>
              <a:spcBef>
                <a:spcPts val="336"/>
              </a:spcBef>
              <a:spcAft>
                <a:spcPts val="0"/>
              </a:spcAft>
              <a:buClr>
                <a:srgbClr val="3086AB"/>
              </a:buClr>
              <a:buSzPts val="1399"/>
              <a:buFont typeface="Arial"/>
              <a:buChar char="•"/>
              <a:defRPr/>
            </a:lvl3pPr>
            <a:lvl4pPr indent="-290785" lvl="3" marL="1828800" algn="l">
              <a:lnSpc>
                <a:spcPct val="114000"/>
              </a:lnSpc>
              <a:spcBef>
                <a:spcPts val="336"/>
              </a:spcBef>
              <a:spcAft>
                <a:spcPts val="0"/>
              </a:spcAft>
              <a:buClr>
                <a:schemeClr val="dk1"/>
              </a:buClr>
              <a:buSzPts val="979"/>
              <a:buFont typeface="Arial"/>
              <a:buChar char="-"/>
              <a:defRPr/>
            </a:lvl4pPr>
            <a:lvl5pPr indent="-317436" lvl="4" marL="2286000" algn="l">
              <a:lnSpc>
                <a:spcPct val="114000"/>
              </a:lnSpc>
              <a:spcBef>
                <a:spcPts val="336"/>
              </a:spcBef>
              <a:spcAft>
                <a:spcPts val="0"/>
              </a:spcAft>
              <a:buClr>
                <a:schemeClr val="dk1"/>
              </a:buClr>
              <a:buSzPts val="1399"/>
              <a:buChar char="-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5" name="Google Shape;95;p22"/>
          <p:cNvSpPr txBox="1"/>
          <p:nvPr>
            <p:ph idx="10" type="dt"/>
          </p:nvPr>
        </p:nvSpPr>
        <p:spPr>
          <a:xfrm>
            <a:off x="535347" y="6586325"/>
            <a:ext cx="2743201" cy="10772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70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22"/>
          <p:cNvSpPr txBox="1"/>
          <p:nvPr>
            <p:ph idx="11" type="ftr"/>
          </p:nvPr>
        </p:nvSpPr>
        <p:spPr>
          <a:xfrm>
            <a:off x="4037011" y="6577816"/>
            <a:ext cx="4114800" cy="10772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70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22"/>
          <p:cNvSpPr txBox="1"/>
          <p:nvPr>
            <p:ph idx="12" type="sldNum"/>
          </p:nvPr>
        </p:nvSpPr>
        <p:spPr>
          <a:xfrm>
            <a:off x="11405317" y="6577228"/>
            <a:ext cx="253378" cy="10772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 sz="70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buNone/>
              <a:defRPr sz="70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buNone/>
              <a:defRPr sz="70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buNone/>
              <a:defRPr sz="70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buNone/>
              <a:defRPr sz="70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buNone/>
              <a:defRPr sz="70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buNone/>
              <a:defRPr sz="70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buNone/>
              <a:defRPr sz="70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buNone/>
              <a:defRPr sz="70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8" name="Google Shape;98;p22"/>
          <p:cNvSpPr txBox="1"/>
          <p:nvPr>
            <p:ph idx="2" type="body"/>
          </p:nvPr>
        </p:nvSpPr>
        <p:spPr>
          <a:xfrm>
            <a:off x="535346" y="6229711"/>
            <a:ext cx="11116379" cy="2247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spAutoFit/>
          </a:bodyPr>
          <a:lstStyle>
            <a:lvl1pPr indent="-228600" lvl="0" marL="457200" algn="l">
              <a:lnSpc>
                <a:spcPct val="114000"/>
              </a:lnSpc>
              <a:spcBef>
                <a:spcPts val="300"/>
              </a:spcBef>
              <a:spcAft>
                <a:spcPts val="0"/>
              </a:spcAft>
              <a:buSzPts val="800"/>
              <a:buFont typeface="Calibri"/>
              <a:buNone/>
              <a:defRPr i="1" sz="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algn="l">
              <a:lnSpc>
                <a:spcPct val="114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4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3pPr>
            <a:lvl4pPr indent="-308610" lvl="3" marL="1828800" algn="l">
              <a:lnSpc>
                <a:spcPct val="114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60"/>
              <a:buChar char="o"/>
              <a:defRPr/>
            </a:lvl4pPr>
            <a:lvl5pPr indent="-342900" lvl="4" marL="2286000" algn="l">
              <a:lnSpc>
                <a:spcPct val="114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extLst>
    <p:ext uri="{DCECCB84-F9BA-43D5-87BE-67443E8EF086}">
      <p15:sldGuideLst>
        <p15:guide id="1" pos="168">
          <p15:clr>
            <a:srgbClr val="FBAE40"/>
          </p15:clr>
        </p15:guide>
        <p15:guide id="2" orient="horz" pos="1956">
          <p15:clr>
            <a:srgbClr val="FBAE40"/>
          </p15:clr>
        </p15:guide>
        <p15:guide id="3" pos="1895">
          <p15:clr>
            <a:srgbClr val="FBAE40"/>
          </p15:clr>
        </p15:guide>
        <p15:guide id="4" pos="3671">
          <p15:clr>
            <a:srgbClr val="FBAE40"/>
          </p15:clr>
        </p15:guide>
        <p15:guide id="5" pos="1943">
          <p15:clr>
            <a:srgbClr val="FBAE40"/>
          </p15:clr>
        </p15:guide>
        <p15:guide id="6" orient="horz" pos="492">
          <p15:clr>
            <a:srgbClr val="FBAE40"/>
          </p15:clr>
        </p15:guide>
        <p15:guide id="7" orient="horz" pos="384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 Header 1">
    <p:bg>
      <p:bgPr>
        <a:solidFill>
          <a:schemeClr val="dk2"/>
        </a:solid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8"/>
          <p:cNvSpPr txBox="1"/>
          <p:nvPr>
            <p:ph type="title"/>
          </p:nvPr>
        </p:nvSpPr>
        <p:spPr>
          <a:xfrm>
            <a:off x="831634" y="2095707"/>
            <a:ext cx="10512861" cy="246676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998"/>
              <a:buFont typeface="Calibri"/>
              <a:buNone/>
              <a:defRPr sz="5998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18"/>
          <p:cNvSpPr txBox="1"/>
          <p:nvPr>
            <p:ph idx="1" type="body"/>
          </p:nvPr>
        </p:nvSpPr>
        <p:spPr>
          <a:xfrm>
            <a:off x="831634" y="4589464"/>
            <a:ext cx="10512861" cy="13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D966"/>
              </a:buClr>
              <a:buSzPts val="2399"/>
              <a:buNone/>
              <a:defRPr sz="2399">
                <a:solidFill>
                  <a:srgbClr val="FFD966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999"/>
              <a:buNone/>
              <a:defRPr sz="1999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799"/>
              <a:buNone/>
              <a:defRPr sz="1799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599"/>
              <a:buNone/>
              <a:defRPr sz="1599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599"/>
              <a:buNone/>
              <a:defRPr sz="1599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599"/>
              <a:buNone/>
              <a:defRPr sz="1599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599"/>
              <a:buNone/>
              <a:defRPr sz="1599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599"/>
              <a:buNone/>
              <a:defRPr sz="1599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599"/>
              <a:buNone/>
              <a:defRPr sz="1599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08" name="Google Shape;108;p18"/>
          <p:cNvSpPr txBox="1"/>
          <p:nvPr>
            <p:ph idx="11" type="ftr"/>
          </p:nvPr>
        </p:nvSpPr>
        <p:spPr>
          <a:xfrm>
            <a:off x="4037549" y="6356351"/>
            <a:ext cx="411372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18"/>
          <p:cNvSpPr txBox="1"/>
          <p:nvPr>
            <p:ph idx="12" type="sldNum"/>
          </p:nvPr>
        </p:nvSpPr>
        <p:spPr>
          <a:xfrm>
            <a:off x="8608357" y="6356351"/>
            <a:ext cx="274248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10" name="Google Shape;110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812482" y="-2667286"/>
            <a:ext cx="13407109" cy="6706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50685" y="380997"/>
            <a:ext cx="1673716" cy="16743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3"/>
          <p:cNvSpPr txBox="1"/>
          <p:nvPr>
            <p:ph type="ctrTitle"/>
          </p:nvPr>
        </p:nvSpPr>
        <p:spPr>
          <a:xfrm>
            <a:off x="1523603" y="1122363"/>
            <a:ext cx="9141619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998"/>
              <a:buFont typeface="Calibri"/>
              <a:buNone/>
              <a:defRPr sz="5998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23"/>
          <p:cNvSpPr txBox="1"/>
          <p:nvPr>
            <p:ph idx="1" type="subTitle"/>
          </p:nvPr>
        </p:nvSpPr>
        <p:spPr>
          <a:xfrm>
            <a:off x="1523603" y="3602038"/>
            <a:ext cx="9141619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99"/>
              <a:buNone/>
              <a:defRPr sz="2399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99"/>
              <a:buNone/>
              <a:defRPr sz="1999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9"/>
              <a:buNone/>
              <a:defRPr sz="1799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15" name="Google Shape;115;p23"/>
          <p:cNvSpPr txBox="1"/>
          <p:nvPr>
            <p:ph idx="10" type="dt"/>
          </p:nvPr>
        </p:nvSpPr>
        <p:spPr>
          <a:xfrm>
            <a:off x="837982" y="6356351"/>
            <a:ext cx="274248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23"/>
          <p:cNvSpPr txBox="1"/>
          <p:nvPr>
            <p:ph idx="11" type="ftr"/>
          </p:nvPr>
        </p:nvSpPr>
        <p:spPr>
          <a:xfrm>
            <a:off x="4037549" y="6356351"/>
            <a:ext cx="411372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23"/>
          <p:cNvSpPr txBox="1"/>
          <p:nvPr>
            <p:ph idx="12" type="sldNum"/>
          </p:nvPr>
        </p:nvSpPr>
        <p:spPr>
          <a:xfrm>
            <a:off x="8608357" y="6356351"/>
            <a:ext cx="274248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4"/>
          <p:cNvSpPr txBox="1"/>
          <p:nvPr>
            <p:ph type="title"/>
          </p:nvPr>
        </p:nvSpPr>
        <p:spPr>
          <a:xfrm>
            <a:off x="837982" y="365126"/>
            <a:ext cx="10512862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0" name="Google Shape;120;p24"/>
          <p:cNvSpPr txBox="1"/>
          <p:nvPr>
            <p:ph idx="1" type="body"/>
          </p:nvPr>
        </p:nvSpPr>
        <p:spPr>
          <a:xfrm>
            <a:off x="837982" y="1825625"/>
            <a:ext cx="10512862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1" name="Google Shape;121;p24"/>
          <p:cNvSpPr txBox="1"/>
          <p:nvPr>
            <p:ph idx="10" type="dt"/>
          </p:nvPr>
        </p:nvSpPr>
        <p:spPr>
          <a:xfrm>
            <a:off x="837982" y="6356351"/>
            <a:ext cx="274248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24"/>
          <p:cNvSpPr txBox="1"/>
          <p:nvPr>
            <p:ph idx="11" type="ftr"/>
          </p:nvPr>
        </p:nvSpPr>
        <p:spPr>
          <a:xfrm>
            <a:off x="4037549" y="6356351"/>
            <a:ext cx="411372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p24"/>
          <p:cNvSpPr txBox="1"/>
          <p:nvPr>
            <p:ph idx="12" type="sldNum"/>
          </p:nvPr>
        </p:nvSpPr>
        <p:spPr>
          <a:xfrm>
            <a:off x="8608357" y="6356351"/>
            <a:ext cx="274248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5"/>
          <p:cNvSpPr txBox="1"/>
          <p:nvPr>
            <p:ph type="title"/>
          </p:nvPr>
        </p:nvSpPr>
        <p:spPr>
          <a:xfrm>
            <a:off x="831633" y="1709738"/>
            <a:ext cx="10512862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998"/>
              <a:buFont typeface="Calibri"/>
              <a:buNone/>
              <a:defRPr sz="5998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p25"/>
          <p:cNvSpPr txBox="1"/>
          <p:nvPr>
            <p:ph idx="1" type="body"/>
          </p:nvPr>
        </p:nvSpPr>
        <p:spPr>
          <a:xfrm>
            <a:off x="831633" y="4589464"/>
            <a:ext cx="10512862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399"/>
              <a:buNone/>
              <a:defRPr sz="2399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999"/>
              <a:buNone/>
              <a:defRPr sz="1999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799"/>
              <a:buNone/>
              <a:defRPr sz="1799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27" name="Google Shape;127;p25"/>
          <p:cNvSpPr txBox="1"/>
          <p:nvPr>
            <p:ph idx="10" type="dt"/>
          </p:nvPr>
        </p:nvSpPr>
        <p:spPr>
          <a:xfrm>
            <a:off x="837982" y="6356351"/>
            <a:ext cx="274248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" name="Google Shape;128;p25"/>
          <p:cNvSpPr txBox="1"/>
          <p:nvPr>
            <p:ph idx="11" type="ftr"/>
          </p:nvPr>
        </p:nvSpPr>
        <p:spPr>
          <a:xfrm>
            <a:off x="4037549" y="6356351"/>
            <a:ext cx="411372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" name="Google Shape;129;p25"/>
          <p:cNvSpPr txBox="1"/>
          <p:nvPr>
            <p:ph idx="12" type="sldNum"/>
          </p:nvPr>
        </p:nvSpPr>
        <p:spPr>
          <a:xfrm>
            <a:off x="8608357" y="6356351"/>
            <a:ext cx="274248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6"/>
          <p:cNvSpPr txBox="1"/>
          <p:nvPr>
            <p:ph type="title"/>
          </p:nvPr>
        </p:nvSpPr>
        <p:spPr>
          <a:xfrm>
            <a:off x="837982" y="365126"/>
            <a:ext cx="10512862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p26"/>
          <p:cNvSpPr txBox="1"/>
          <p:nvPr>
            <p:ph idx="1" type="body"/>
          </p:nvPr>
        </p:nvSpPr>
        <p:spPr>
          <a:xfrm>
            <a:off x="837982" y="1825625"/>
            <a:ext cx="5180251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3" name="Google Shape;133;p26"/>
          <p:cNvSpPr txBox="1"/>
          <p:nvPr>
            <p:ph idx="2" type="body"/>
          </p:nvPr>
        </p:nvSpPr>
        <p:spPr>
          <a:xfrm>
            <a:off x="6170592" y="1825625"/>
            <a:ext cx="5180251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4" name="Google Shape;134;p26"/>
          <p:cNvSpPr txBox="1"/>
          <p:nvPr>
            <p:ph idx="10" type="dt"/>
          </p:nvPr>
        </p:nvSpPr>
        <p:spPr>
          <a:xfrm>
            <a:off x="837982" y="6356351"/>
            <a:ext cx="274248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26"/>
          <p:cNvSpPr txBox="1"/>
          <p:nvPr>
            <p:ph idx="11" type="ftr"/>
          </p:nvPr>
        </p:nvSpPr>
        <p:spPr>
          <a:xfrm>
            <a:off x="4037549" y="6356351"/>
            <a:ext cx="411372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p26"/>
          <p:cNvSpPr txBox="1"/>
          <p:nvPr>
            <p:ph idx="12" type="sldNum"/>
          </p:nvPr>
        </p:nvSpPr>
        <p:spPr>
          <a:xfrm>
            <a:off x="8608357" y="6356351"/>
            <a:ext cx="274248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7"/>
          <p:cNvSpPr txBox="1"/>
          <p:nvPr>
            <p:ph type="title"/>
          </p:nvPr>
        </p:nvSpPr>
        <p:spPr>
          <a:xfrm>
            <a:off x="839569" y="365126"/>
            <a:ext cx="10512862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9" name="Google Shape;139;p27"/>
          <p:cNvSpPr txBox="1"/>
          <p:nvPr>
            <p:ph idx="1" type="body"/>
          </p:nvPr>
        </p:nvSpPr>
        <p:spPr>
          <a:xfrm>
            <a:off x="839570" y="1681163"/>
            <a:ext cx="5156444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99"/>
              <a:buNone/>
              <a:defRPr b="1" sz="2399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99"/>
              <a:buNone/>
              <a:defRPr b="1" sz="1999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9"/>
              <a:buNone/>
              <a:defRPr b="1" sz="1799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40" name="Google Shape;140;p27"/>
          <p:cNvSpPr txBox="1"/>
          <p:nvPr>
            <p:ph idx="2" type="body"/>
          </p:nvPr>
        </p:nvSpPr>
        <p:spPr>
          <a:xfrm>
            <a:off x="839570" y="2505075"/>
            <a:ext cx="5156444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1" name="Google Shape;141;p27"/>
          <p:cNvSpPr txBox="1"/>
          <p:nvPr>
            <p:ph idx="3" type="body"/>
          </p:nvPr>
        </p:nvSpPr>
        <p:spPr>
          <a:xfrm>
            <a:off x="6170593" y="1681163"/>
            <a:ext cx="518183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99"/>
              <a:buNone/>
              <a:defRPr b="1" sz="2399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99"/>
              <a:buNone/>
              <a:defRPr b="1" sz="1999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9"/>
              <a:buNone/>
              <a:defRPr b="1" sz="1799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42" name="Google Shape;142;p27"/>
          <p:cNvSpPr txBox="1"/>
          <p:nvPr>
            <p:ph idx="4" type="body"/>
          </p:nvPr>
        </p:nvSpPr>
        <p:spPr>
          <a:xfrm>
            <a:off x="6170593" y="2505075"/>
            <a:ext cx="518183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3" name="Google Shape;143;p27"/>
          <p:cNvSpPr txBox="1"/>
          <p:nvPr>
            <p:ph idx="10" type="dt"/>
          </p:nvPr>
        </p:nvSpPr>
        <p:spPr>
          <a:xfrm>
            <a:off x="837982" y="6356351"/>
            <a:ext cx="274248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4" name="Google Shape;144;p27"/>
          <p:cNvSpPr txBox="1"/>
          <p:nvPr>
            <p:ph idx="11" type="ftr"/>
          </p:nvPr>
        </p:nvSpPr>
        <p:spPr>
          <a:xfrm>
            <a:off x="4037549" y="6356351"/>
            <a:ext cx="411372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" name="Google Shape;145;p27"/>
          <p:cNvSpPr txBox="1"/>
          <p:nvPr>
            <p:ph idx="12" type="sldNum"/>
          </p:nvPr>
        </p:nvSpPr>
        <p:spPr>
          <a:xfrm>
            <a:off x="8608357" y="6356351"/>
            <a:ext cx="274248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8"/>
          <p:cNvSpPr txBox="1"/>
          <p:nvPr>
            <p:ph type="title"/>
          </p:nvPr>
        </p:nvSpPr>
        <p:spPr>
          <a:xfrm>
            <a:off x="837982" y="365126"/>
            <a:ext cx="10512862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8" name="Google Shape;148;p28"/>
          <p:cNvSpPr txBox="1"/>
          <p:nvPr>
            <p:ph idx="10" type="dt"/>
          </p:nvPr>
        </p:nvSpPr>
        <p:spPr>
          <a:xfrm>
            <a:off x="837982" y="6356351"/>
            <a:ext cx="274248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9" name="Google Shape;149;p28"/>
          <p:cNvSpPr txBox="1"/>
          <p:nvPr>
            <p:ph idx="11" type="ftr"/>
          </p:nvPr>
        </p:nvSpPr>
        <p:spPr>
          <a:xfrm>
            <a:off x="4037549" y="6356351"/>
            <a:ext cx="411372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0" name="Google Shape;150;p28"/>
          <p:cNvSpPr txBox="1"/>
          <p:nvPr>
            <p:ph idx="12" type="sldNum"/>
          </p:nvPr>
        </p:nvSpPr>
        <p:spPr>
          <a:xfrm>
            <a:off x="8608357" y="6356351"/>
            <a:ext cx="274248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51" name="Google Shape;151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799787" y="1690689"/>
            <a:ext cx="13407109" cy="6706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44629" y="450521"/>
            <a:ext cx="1206214" cy="12066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ndard Content Slide">
  <p:cSld name="Standard Content Slide">
    <p:bg>
      <p:bgPr>
        <a:solidFill>
          <a:schemeClr val="lt1"/>
        </a:solid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4"/>
          <p:cNvSpPr txBox="1"/>
          <p:nvPr>
            <p:ph type="title"/>
          </p:nvPr>
        </p:nvSpPr>
        <p:spPr>
          <a:xfrm>
            <a:off x="535348" y="535517"/>
            <a:ext cx="11118071" cy="365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799"/>
              <a:buFont typeface="Cambria"/>
              <a:buNone/>
              <a:defRPr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14"/>
          <p:cNvSpPr txBox="1"/>
          <p:nvPr>
            <p:ph idx="1" type="body"/>
          </p:nvPr>
        </p:nvSpPr>
        <p:spPr>
          <a:xfrm>
            <a:off x="542316" y="1021113"/>
            <a:ext cx="11116378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b="1" i="1" sz="1400">
                <a:solidFill>
                  <a:srgbClr val="B9450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1150" lvl="1" marL="914400" algn="l">
              <a:lnSpc>
                <a:spcPct val="114000"/>
              </a:lnSpc>
              <a:spcBef>
                <a:spcPts val="336"/>
              </a:spcBef>
              <a:spcAft>
                <a:spcPts val="0"/>
              </a:spcAft>
              <a:buClr>
                <a:srgbClr val="A82072"/>
              </a:buClr>
              <a:buSzPts val="1300"/>
              <a:buFont typeface="Noto Sans Symbols"/>
              <a:buChar char="▪"/>
              <a:defRPr sz="1300"/>
            </a:lvl2pPr>
            <a:lvl3pPr indent="-317500" lvl="2" marL="1371600" algn="l">
              <a:lnSpc>
                <a:spcPct val="114000"/>
              </a:lnSpc>
              <a:spcBef>
                <a:spcPts val="336"/>
              </a:spcBef>
              <a:spcAft>
                <a:spcPts val="0"/>
              </a:spcAft>
              <a:buClr>
                <a:srgbClr val="3086AB"/>
              </a:buClr>
              <a:buSzPts val="1400"/>
              <a:buFont typeface="Arial"/>
              <a:buChar char="•"/>
              <a:defRPr/>
            </a:lvl3pPr>
            <a:lvl4pPr indent="-290830" lvl="3" marL="1828800" algn="l">
              <a:lnSpc>
                <a:spcPct val="114000"/>
              </a:lnSpc>
              <a:spcBef>
                <a:spcPts val="336"/>
              </a:spcBef>
              <a:spcAft>
                <a:spcPts val="0"/>
              </a:spcAft>
              <a:buClr>
                <a:schemeClr val="dk1"/>
              </a:buClr>
              <a:buSzPts val="980"/>
              <a:buFont typeface="Arial"/>
              <a:buChar char="-"/>
              <a:defRPr/>
            </a:lvl4pPr>
            <a:lvl5pPr indent="-317500" lvl="4" marL="2286000" algn="l">
              <a:lnSpc>
                <a:spcPct val="114000"/>
              </a:lnSpc>
              <a:spcBef>
                <a:spcPts val="336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5" name="Google Shape;35;p14"/>
          <p:cNvSpPr txBox="1"/>
          <p:nvPr>
            <p:ph idx="10" type="dt"/>
          </p:nvPr>
        </p:nvSpPr>
        <p:spPr>
          <a:xfrm>
            <a:off x="535347" y="6586325"/>
            <a:ext cx="2743200" cy="10772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70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14"/>
          <p:cNvSpPr txBox="1"/>
          <p:nvPr>
            <p:ph idx="11" type="ftr"/>
          </p:nvPr>
        </p:nvSpPr>
        <p:spPr>
          <a:xfrm>
            <a:off x="4037012" y="6577816"/>
            <a:ext cx="4114800" cy="10772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70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14"/>
          <p:cNvSpPr txBox="1"/>
          <p:nvPr>
            <p:ph idx="12" type="sldNum"/>
          </p:nvPr>
        </p:nvSpPr>
        <p:spPr>
          <a:xfrm>
            <a:off x="11405317" y="6577228"/>
            <a:ext cx="253378" cy="10772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 b="0" i="0" sz="700" u="none" cap="none" strike="noStrik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buNone/>
              <a:defRPr b="0" i="0" sz="700" u="none" cap="none" strike="noStrik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buNone/>
              <a:defRPr b="0" i="0" sz="700" u="none" cap="none" strike="noStrik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buNone/>
              <a:defRPr b="0" i="0" sz="700" u="none" cap="none" strike="noStrik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buNone/>
              <a:defRPr b="0" i="0" sz="700" u="none" cap="none" strike="noStrik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buNone/>
              <a:defRPr b="0" i="0" sz="700" u="none" cap="none" strike="noStrik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buNone/>
              <a:defRPr b="0" i="0" sz="700" u="none" cap="none" strike="noStrik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buNone/>
              <a:defRPr b="0" i="0" sz="700" u="none" cap="none" strike="noStrik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buNone/>
              <a:defRPr b="0" i="0" sz="700" u="none" cap="none" strike="noStrik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8" name="Google Shape;38;p14"/>
          <p:cNvSpPr txBox="1"/>
          <p:nvPr>
            <p:ph idx="2" type="body"/>
          </p:nvPr>
        </p:nvSpPr>
        <p:spPr>
          <a:xfrm>
            <a:off x="535347" y="6229743"/>
            <a:ext cx="11116378" cy="2246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spAutoFit/>
          </a:bodyPr>
          <a:lstStyle>
            <a:lvl1pPr indent="-228600" lvl="0" marL="457200" algn="l">
              <a:lnSpc>
                <a:spcPct val="114000"/>
              </a:lnSpc>
              <a:spcBef>
                <a:spcPts val="300"/>
              </a:spcBef>
              <a:spcAft>
                <a:spcPts val="0"/>
              </a:spcAft>
              <a:buSzPts val="800"/>
              <a:buFont typeface="Calibri"/>
              <a:buNone/>
              <a:defRPr i="1" sz="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algn="l">
              <a:lnSpc>
                <a:spcPct val="114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4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3pPr>
            <a:lvl4pPr indent="-308610" lvl="3" marL="1828800" algn="l">
              <a:lnSpc>
                <a:spcPct val="114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60"/>
              <a:buChar char="o"/>
              <a:defRPr/>
            </a:lvl4pPr>
            <a:lvl5pPr indent="-342900" lvl="4" marL="2286000" algn="l">
              <a:lnSpc>
                <a:spcPct val="114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extLst>
    <p:ext uri="{DCECCB84-F9BA-43D5-87BE-67443E8EF086}">
      <p15:sldGuideLst>
        <p15:guide id="1" pos="336">
          <p15:clr>
            <a:srgbClr val="FBAE40"/>
          </p15:clr>
        </p15:guide>
        <p15:guide id="2" orient="horz" pos="3912">
          <p15:clr>
            <a:srgbClr val="FBAE40"/>
          </p15:clr>
        </p15:guide>
        <p15:guide id="3" pos="3792">
          <p15:clr>
            <a:srgbClr val="FBAE40"/>
          </p15:clr>
        </p15:guide>
        <p15:guide id="4" pos="7344">
          <p15:clr>
            <a:srgbClr val="FBAE40"/>
          </p15:clr>
        </p15:guide>
        <p15:guide id="5" pos="3888">
          <p15:clr>
            <a:srgbClr val="FBAE40"/>
          </p15:clr>
        </p15:guide>
        <p15:guide id="6" orient="horz" pos="984">
          <p15:clr>
            <a:srgbClr val="FBAE40"/>
          </p15:clr>
        </p15:guide>
        <p15:guide id="7" orient="horz" pos="768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9"/>
          <p:cNvSpPr txBox="1"/>
          <p:nvPr>
            <p:ph idx="10" type="dt"/>
          </p:nvPr>
        </p:nvSpPr>
        <p:spPr>
          <a:xfrm>
            <a:off x="837982" y="6356351"/>
            <a:ext cx="274248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5" name="Google Shape;155;p29"/>
          <p:cNvSpPr txBox="1"/>
          <p:nvPr>
            <p:ph idx="11" type="ftr"/>
          </p:nvPr>
        </p:nvSpPr>
        <p:spPr>
          <a:xfrm>
            <a:off x="4037549" y="6356351"/>
            <a:ext cx="411372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6" name="Google Shape;156;p29"/>
          <p:cNvSpPr txBox="1"/>
          <p:nvPr>
            <p:ph idx="12" type="sldNum"/>
          </p:nvPr>
        </p:nvSpPr>
        <p:spPr>
          <a:xfrm>
            <a:off x="8608357" y="6356351"/>
            <a:ext cx="274248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57" name="Google Shape;157;p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144629" y="450521"/>
            <a:ext cx="1206214" cy="12066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0"/>
          <p:cNvSpPr txBox="1"/>
          <p:nvPr>
            <p:ph type="title"/>
          </p:nvPr>
        </p:nvSpPr>
        <p:spPr>
          <a:xfrm>
            <a:off x="839570" y="457200"/>
            <a:ext cx="3931213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99"/>
              <a:buFont typeface="Calibri"/>
              <a:buNone/>
              <a:defRPr sz="3199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0" name="Google Shape;160;p30"/>
          <p:cNvSpPr txBox="1"/>
          <p:nvPr>
            <p:ph idx="1" type="body"/>
          </p:nvPr>
        </p:nvSpPr>
        <p:spPr>
          <a:xfrm>
            <a:off x="5181838" y="987426"/>
            <a:ext cx="6170593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736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199"/>
              <a:buChar char="•"/>
              <a:defRPr sz="3199"/>
            </a:lvl1pPr>
            <a:lvl2pPr indent="-406336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99"/>
              <a:buChar char="•"/>
              <a:defRPr sz="2799"/>
            </a:lvl2pPr>
            <a:lvl3pPr indent="-380936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99"/>
              <a:buChar char="•"/>
              <a:defRPr sz="2399"/>
            </a:lvl3pPr>
            <a:lvl4pPr indent="-355536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99"/>
              <a:buChar char="•"/>
              <a:defRPr sz="1999"/>
            </a:lvl4pPr>
            <a:lvl5pPr indent="-355536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99"/>
              <a:buChar char="•"/>
              <a:defRPr sz="1999"/>
            </a:lvl5pPr>
            <a:lvl6pPr indent="-355536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99"/>
              <a:buChar char="•"/>
              <a:defRPr sz="1999"/>
            </a:lvl6pPr>
            <a:lvl7pPr indent="-355536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99"/>
              <a:buChar char="•"/>
              <a:defRPr sz="1999"/>
            </a:lvl7pPr>
            <a:lvl8pPr indent="-355536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99"/>
              <a:buChar char="•"/>
              <a:defRPr sz="1999"/>
            </a:lvl8pPr>
            <a:lvl9pPr indent="-355536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99"/>
              <a:buChar char="•"/>
              <a:defRPr sz="1999"/>
            </a:lvl9pPr>
          </a:lstStyle>
          <a:p/>
        </p:txBody>
      </p:sp>
      <p:sp>
        <p:nvSpPr>
          <p:cNvPr id="161" name="Google Shape;161;p30"/>
          <p:cNvSpPr txBox="1"/>
          <p:nvPr>
            <p:ph idx="2" type="body"/>
          </p:nvPr>
        </p:nvSpPr>
        <p:spPr>
          <a:xfrm>
            <a:off x="839570" y="2057400"/>
            <a:ext cx="3931213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62" name="Google Shape;162;p30"/>
          <p:cNvSpPr txBox="1"/>
          <p:nvPr>
            <p:ph idx="10" type="dt"/>
          </p:nvPr>
        </p:nvSpPr>
        <p:spPr>
          <a:xfrm>
            <a:off x="837982" y="6356351"/>
            <a:ext cx="274248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3" name="Google Shape;163;p30"/>
          <p:cNvSpPr txBox="1"/>
          <p:nvPr>
            <p:ph idx="11" type="ftr"/>
          </p:nvPr>
        </p:nvSpPr>
        <p:spPr>
          <a:xfrm>
            <a:off x="4037549" y="6356351"/>
            <a:ext cx="411372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4" name="Google Shape;164;p30"/>
          <p:cNvSpPr txBox="1"/>
          <p:nvPr>
            <p:ph idx="12" type="sldNum"/>
          </p:nvPr>
        </p:nvSpPr>
        <p:spPr>
          <a:xfrm>
            <a:off x="8608357" y="6356351"/>
            <a:ext cx="274248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1"/>
          <p:cNvSpPr txBox="1"/>
          <p:nvPr>
            <p:ph type="title"/>
          </p:nvPr>
        </p:nvSpPr>
        <p:spPr>
          <a:xfrm>
            <a:off x="839570" y="457200"/>
            <a:ext cx="3931213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99"/>
              <a:buFont typeface="Calibri"/>
              <a:buNone/>
              <a:defRPr sz="3199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7" name="Google Shape;167;p31"/>
          <p:cNvSpPr/>
          <p:nvPr>
            <p:ph idx="2" type="pic"/>
          </p:nvPr>
        </p:nvSpPr>
        <p:spPr>
          <a:xfrm>
            <a:off x="5181838" y="987426"/>
            <a:ext cx="6170593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168" name="Google Shape;168;p31"/>
          <p:cNvSpPr txBox="1"/>
          <p:nvPr>
            <p:ph idx="1" type="body"/>
          </p:nvPr>
        </p:nvSpPr>
        <p:spPr>
          <a:xfrm>
            <a:off x="839570" y="2057400"/>
            <a:ext cx="3931213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69" name="Google Shape;169;p31"/>
          <p:cNvSpPr txBox="1"/>
          <p:nvPr>
            <p:ph idx="10" type="dt"/>
          </p:nvPr>
        </p:nvSpPr>
        <p:spPr>
          <a:xfrm>
            <a:off x="837982" y="6356351"/>
            <a:ext cx="274248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0" name="Google Shape;170;p31"/>
          <p:cNvSpPr txBox="1"/>
          <p:nvPr>
            <p:ph idx="11" type="ftr"/>
          </p:nvPr>
        </p:nvSpPr>
        <p:spPr>
          <a:xfrm>
            <a:off x="4037549" y="6356351"/>
            <a:ext cx="411372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1" name="Google Shape;171;p31"/>
          <p:cNvSpPr txBox="1"/>
          <p:nvPr>
            <p:ph idx="12" type="sldNum"/>
          </p:nvPr>
        </p:nvSpPr>
        <p:spPr>
          <a:xfrm>
            <a:off x="8608357" y="6356351"/>
            <a:ext cx="274248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2"/>
          <p:cNvSpPr txBox="1"/>
          <p:nvPr>
            <p:ph type="title"/>
          </p:nvPr>
        </p:nvSpPr>
        <p:spPr>
          <a:xfrm>
            <a:off x="837982" y="365126"/>
            <a:ext cx="10512862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4" name="Google Shape;174;p32"/>
          <p:cNvSpPr txBox="1"/>
          <p:nvPr>
            <p:ph idx="1" type="body"/>
          </p:nvPr>
        </p:nvSpPr>
        <p:spPr>
          <a:xfrm rot="5400000">
            <a:off x="3918744" y="-1255137"/>
            <a:ext cx="4351338" cy="10512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5" name="Google Shape;175;p32"/>
          <p:cNvSpPr txBox="1"/>
          <p:nvPr>
            <p:ph idx="10" type="dt"/>
          </p:nvPr>
        </p:nvSpPr>
        <p:spPr>
          <a:xfrm>
            <a:off x="837982" y="6356351"/>
            <a:ext cx="274248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6" name="Google Shape;176;p32"/>
          <p:cNvSpPr txBox="1"/>
          <p:nvPr>
            <p:ph idx="11" type="ftr"/>
          </p:nvPr>
        </p:nvSpPr>
        <p:spPr>
          <a:xfrm>
            <a:off x="4037549" y="6356351"/>
            <a:ext cx="411372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7" name="Google Shape;177;p32"/>
          <p:cNvSpPr txBox="1"/>
          <p:nvPr>
            <p:ph idx="12" type="sldNum"/>
          </p:nvPr>
        </p:nvSpPr>
        <p:spPr>
          <a:xfrm>
            <a:off x="8608357" y="6356351"/>
            <a:ext cx="274248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3"/>
          <p:cNvSpPr txBox="1"/>
          <p:nvPr>
            <p:ph type="title"/>
          </p:nvPr>
        </p:nvSpPr>
        <p:spPr>
          <a:xfrm rot="5400000">
            <a:off x="7130816" y="1956937"/>
            <a:ext cx="5811838" cy="262821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0" name="Google Shape;180;p33"/>
          <p:cNvSpPr txBox="1"/>
          <p:nvPr>
            <p:ph idx="1" type="body"/>
          </p:nvPr>
        </p:nvSpPr>
        <p:spPr>
          <a:xfrm rot="5400000">
            <a:off x="1798206" y="-595099"/>
            <a:ext cx="5811838" cy="77322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1" name="Google Shape;181;p33"/>
          <p:cNvSpPr txBox="1"/>
          <p:nvPr>
            <p:ph idx="10" type="dt"/>
          </p:nvPr>
        </p:nvSpPr>
        <p:spPr>
          <a:xfrm>
            <a:off x="837982" y="6356351"/>
            <a:ext cx="274248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2" name="Google Shape;182;p33"/>
          <p:cNvSpPr txBox="1"/>
          <p:nvPr>
            <p:ph idx="11" type="ftr"/>
          </p:nvPr>
        </p:nvSpPr>
        <p:spPr>
          <a:xfrm>
            <a:off x="4037549" y="6356351"/>
            <a:ext cx="411372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3" name="Google Shape;183;p33"/>
          <p:cNvSpPr txBox="1"/>
          <p:nvPr>
            <p:ph idx="12" type="sldNum"/>
          </p:nvPr>
        </p:nvSpPr>
        <p:spPr>
          <a:xfrm>
            <a:off x="8608357" y="6356351"/>
            <a:ext cx="274248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1">
  <p:cSld name="Title and Content 1"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4"/>
          <p:cNvSpPr/>
          <p:nvPr/>
        </p:nvSpPr>
        <p:spPr>
          <a:xfrm>
            <a:off x="0" y="0"/>
            <a:ext cx="12188825" cy="3015575"/>
          </a:xfrm>
          <a:prstGeom prst="rect">
            <a:avLst/>
          </a:prstGeom>
          <a:gradFill>
            <a:gsLst>
              <a:gs pos="0">
                <a:schemeClr val="lt1"/>
              </a:gs>
              <a:gs pos="90000">
                <a:schemeClr val="accent4"/>
              </a:gs>
              <a:gs pos="100000">
                <a:schemeClr val="accent4"/>
              </a:gs>
            </a:gsLst>
            <a:lin ang="162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6" name="Google Shape;186;p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393305" y="-2451547"/>
            <a:ext cx="13564925" cy="5088835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34"/>
          <p:cNvSpPr/>
          <p:nvPr/>
        </p:nvSpPr>
        <p:spPr>
          <a:xfrm>
            <a:off x="0" y="282102"/>
            <a:ext cx="12188825" cy="2733473"/>
          </a:xfrm>
          <a:prstGeom prst="rect">
            <a:avLst/>
          </a:prstGeom>
          <a:solidFill>
            <a:schemeClr val="lt1">
              <a:alpha val="72941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p34"/>
          <p:cNvSpPr txBox="1"/>
          <p:nvPr>
            <p:ph type="title"/>
          </p:nvPr>
        </p:nvSpPr>
        <p:spPr>
          <a:xfrm>
            <a:off x="837982" y="365126"/>
            <a:ext cx="9143781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9" name="Google Shape;189;p34"/>
          <p:cNvSpPr txBox="1"/>
          <p:nvPr>
            <p:ph idx="11" type="ftr"/>
          </p:nvPr>
        </p:nvSpPr>
        <p:spPr>
          <a:xfrm>
            <a:off x="4037549" y="6356351"/>
            <a:ext cx="411372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0" name="Google Shape;190;p34"/>
          <p:cNvSpPr txBox="1"/>
          <p:nvPr>
            <p:ph idx="12" type="sldNum"/>
          </p:nvPr>
        </p:nvSpPr>
        <p:spPr>
          <a:xfrm>
            <a:off x="8608357" y="6356351"/>
            <a:ext cx="274248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91" name="Google Shape;191;p34"/>
          <p:cNvSpPr txBox="1"/>
          <p:nvPr>
            <p:ph idx="1" type="body"/>
          </p:nvPr>
        </p:nvSpPr>
        <p:spPr>
          <a:xfrm>
            <a:off x="837982" y="1825625"/>
            <a:ext cx="10512861" cy="4152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336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799"/>
              <a:buChar char="•"/>
              <a:defRPr>
                <a:solidFill>
                  <a:schemeClr val="accent1"/>
                </a:solidFill>
              </a:defRPr>
            </a:lvl1pPr>
            <a:lvl2pPr indent="-380936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399"/>
              <a:buChar char="•"/>
              <a:defRPr>
                <a:solidFill>
                  <a:schemeClr val="accent1"/>
                </a:solidFill>
              </a:defRPr>
            </a:lvl2pPr>
            <a:lvl3pPr indent="-355536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999"/>
              <a:buChar char="•"/>
              <a:defRPr>
                <a:solidFill>
                  <a:schemeClr val="accent1"/>
                </a:solidFill>
              </a:defRPr>
            </a:lvl3pPr>
            <a:lvl4pPr indent="-342836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799"/>
              <a:buChar char="•"/>
              <a:defRPr>
                <a:solidFill>
                  <a:schemeClr val="accent1"/>
                </a:solidFill>
              </a:defRPr>
            </a:lvl4pPr>
            <a:lvl5pPr indent="-342836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799"/>
              <a:buChar char="•"/>
              <a:defRPr>
                <a:solidFill>
                  <a:schemeClr val="accen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192" name="Google Shape;192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44774" y="450594"/>
            <a:ext cx="1206069" cy="12065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Title and Content 1">
  <p:cSld name="3_Title and Content 1"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5"/>
          <p:cNvSpPr/>
          <p:nvPr/>
        </p:nvSpPr>
        <p:spPr>
          <a:xfrm>
            <a:off x="0" y="0"/>
            <a:ext cx="12188825" cy="3015575"/>
          </a:xfrm>
          <a:prstGeom prst="rect">
            <a:avLst/>
          </a:prstGeom>
          <a:gradFill>
            <a:gsLst>
              <a:gs pos="0">
                <a:schemeClr val="lt1"/>
              </a:gs>
              <a:gs pos="90000">
                <a:schemeClr val="accent5"/>
              </a:gs>
              <a:gs pos="100000">
                <a:schemeClr val="accent5"/>
              </a:gs>
            </a:gsLst>
            <a:lin ang="162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5" name="Google Shape;195;p3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393305" y="-2451547"/>
            <a:ext cx="13564925" cy="5088835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35"/>
          <p:cNvSpPr/>
          <p:nvPr/>
        </p:nvSpPr>
        <p:spPr>
          <a:xfrm>
            <a:off x="0" y="282102"/>
            <a:ext cx="12188825" cy="2733473"/>
          </a:xfrm>
          <a:prstGeom prst="rect">
            <a:avLst/>
          </a:prstGeom>
          <a:solidFill>
            <a:schemeClr val="lt1">
              <a:alpha val="72941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Google Shape;197;p35"/>
          <p:cNvSpPr txBox="1"/>
          <p:nvPr>
            <p:ph type="title"/>
          </p:nvPr>
        </p:nvSpPr>
        <p:spPr>
          <a:xfrm>
            <a:off x="837982" y="365126"/>
            <a:ext cx="9144328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8" name="Google Shape;198;p35"/>
          <p:cNvSpPr txBox="1"/>
          <p:nvPr>
            <p:ph idx="11" type="ftr"/>
          </p:nvPr>
        </p:nvSpPr>
        <p:spPr>
          <a:xfrm>
            <a:off x="4037549" y="6356351"/>
            <a:ext cx="411372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9" name="Google Shape;199;p35"/>
          <p:cNvSpPr txBox="1"/>
          <p:nvPr>
            <p:ph idx="12" type="sldNum"/>
          </p:nvPr>
        </p:nvSpPr>
        <p:spPr>
          <a:xfrm>
            <a:off x="8608357" y="6356351"/>
            <a:ext cx="274248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0" name="Google Shape;200;p35"/>
          <p:cNvSpPr txBox="1"/>
          <p:nvPr>
            <p:ph idx="1" type="body"/>
          </p:nvPr>
        </p:nvSpPr>
        <p:spPr>
          <a:xfrm>
            <a:off x="837982" y="1825625"/>
            <a:ext cx="10512861" cy="4152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336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799"/>
              <a:buChar char="•"/>
              <a:defRPr>
                <a:solidFill>
                  <a:schemeClr val="accent1"/>
                </a:solidFill>
              </a:defRPr>
            </a:lvl1pPr>
            <a:lvl2pPr indent="-380936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399"/>
              <a:buChar char="•"/>
              <a:defRPr>
                <a:solidFill>
                  <a:schemeClr val="accent1"/>
                </a:solidFill>
              </a:defRPr>
            </a:lvl2pPr>
            <a:lvl3pPr indent="-355536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999"/>
              <a:buChar char="•"/>
              <a:defRPr>
                <a:solidFill>
                  <a:schemeClr val="accent1"/>
                </a:solidFill>
              </a:defRPr>
            </a:lvl3pPr>
            <a:lvl4pPr indent="-342836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799"/>
              <a:buChar char="•"/>
              <a:defRPr>
                <a:solidFill>
                  <a:schemeClr val="accent1"/>
                </a:solidFill>
              </a:defRPr>
            </a:lvl4pPr>
            <a:lvl5pPr indent="-342836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799"/>
              <a:buChar char="•"/>
              <a:defRPr>
                <a:solidFill>
                  <a:schemeClr val="accen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201" name="Google Shape;201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44774" y="450594"/>
            <a:ext cx="1206069" cy="12065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itle and Content 1">
  <p:cSld name="2_Title and Content 1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6"/>
          <p:cNvSpPr/>
          <p:nvPr/>
        </p:nvSpPr>
        <p:spPr>
          <a:xfrm>
            <a:off x="0" y="0"/>
            <a:ext cx="12188825" cy="3015575"/>
          </a:xfrm>
          <a:prstGeom prst="rect">
            <a:avLst/>
          </a:prstGeom>
          <a:gradFill>
            <a:gsLst>
              <a:gs pos="0">
                <a:schemeClr val="lt1"/>
              </a:gs>
              <a:gs pos="90000">
                <a:schemeClr val="accent3"/>
              </a:gs>
              <a:gs pos="100000">
                <a:schemeClr val="accent3"/>
              </a:gs>
            </a:gsLst>
            <a:lin ang="162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4" name="Google Shape;204;p3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393305" y="-2451547"/>
            <a:ext cx="13564925" cy="5088835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36"/>
          <p:cNvSpPr/>
          <p:nvPr/>
        </p:nvSpPr>
        <p:spPr>
          <a:xfrm>
            <a:off x="0" y="282102"/>
            <a:ext cx="12188825" cy="2733473"/>
          </a:xfrm>
          <a:prstGeom prst="rect">
            <a:avLst/>
          </a:prstGeom>
          <a:solidFill>
            <a:schemeClr val="lt1">
              <a:alpha val="72941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p36"/>
          <p:cNvSpPr txBox="1"/>
          <p:nvPr>
            <p:ph idx="11" type="ftr"/>
          </p:nvPr>
        </p:nvSpPr>
        <p:spPr>
          <a:xfrm>
            <a:off x="4037549" y="6356351"/>
            <a:ext cx="411372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7" name="Google Shape;207;p36"/>
          <p:cNvSpPr txBox="1"/>
          <p:nvPr>
            <p:ph idx="12" type="sldNum"/>
          </p:nvPr>
        </p:nvSpPr>
        <p:spPr>
          <a:xfrm>
            <a:off x="8608357" y="6356351"/>
            <a:ext cx="274248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8" name="Google Shape;208;p36"/>
          <p:cNvSpPr txBox="1"/>
          <p:nvPr>
            <p:ph type="title"/>
          </p:nvPr>
        </p:nvSpPr>
        <p:spPr>
          <a:xfrm>
            <a:off x="837982" y="365126"/>
            <a:ext cx="9144328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9" name="Google Shape;209;p36"/>
          <p:cNvSpPr txBox="1"/>
          <p:nvPr>
            <p:ph idx="1" type="body"/>
          </p:nvPr>
        </p:nvSpPr>
        <p:spPr>
          <a:xfrm>
            <a:off x="837982" y="1825625"/>
            <a:ext cx="10512861" cy="4152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336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799"/>
              <a:buChar char="•"/>
              <a:defRPr>
                <a:solidFill>
                  <a:schemeClr val="accent1"/>
                </a:solidFill>
              </a:defRPr>
            </a:lvl1pPr>
            <a:lvl2pPr indent="-380936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399"/>
              <a:buChar char="•"/>
              <a:defRPr>
                <a:solidFill>
                  <a:schemeClr val="accent1"/>
                </a:solidFill>
              </a:defRPr>
            </a:lvl2pPr>
            <a:lvl3pPr indent="-355536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999"/>
              <a:buChar char="•"/>
              <a:defRPr>
                <a:solidFill>
                  <a:schemeClr val="accent1"/>
                </a:solidFill>
              </a:defRPr>
            </a:lvl3pPr>
            <a:lvl4pPr indent="-342836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799"/>
              <a:buChar char="•"/>
              <a:defRPr>
                <a:solidFill>
                  <a:schemeClr val="accent1"/>
                </a:solidFill>
              </a:defRPr>
            </a:lvl4pPr>
            <a:lvl5pPr indent="-342836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799"/>
              <a:buChar char="•"/>
              <a:defRPr>
                <a:solidFill>
                  <a:schemeClr val="accen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210" name="Google Shape;210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44774" y="450594"/>
            <a:ext cx="1206069" cy="12065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 1">
  <p:cSld name="1_Title and Content 1"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7"/>
          <p:cNvSpPr/>
          <p:nvPr/>
        </p:nvSpPr>
        <p:spPr>
          <a:xfrm>
            <a:off x="0" y="0"/>
            <a:ext cx="12188825" cy="3015575"/>
          </a:xfrm>
          <a:prstGeom prst="rect">
            <a:avLst/>
          </a:prstGeom>
          <a:gradFill>
            <a:gsLst>
              <a:gs pos="0">
                <a:schemeClr val="lt1"/>
              </a:gs>
              <a:gs pos="90000">
                <a:schemeClr val="accent2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3" name="Google Shape;213;p3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393305" y="-2451547"/>
            <a:ext cx="13564925" cy="5088835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37"/>
          <p:cNvSpPr/>
          <p:nvPr/>
        </p:nvSpPr>
        <p:spPr>
          <a:xfrm>
            <a:off x="0" y="282102"/>
            <a:ext cx="12188825" cy="2733473"/>
          </a:xfrm>
          <a:prstGeom prst="rect">
            <a:avLst/>
          </a:prstGeom>
          <a:solidFill>
            <a:schemeClr val="lt1">
              <a:alpha val="72941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" name="Google Shape;215;p37"/>
          <p:cNvSpPr txBox="1"/>
          <p:nvPr>
            <p:ph idx="11" type="ftr"/>
          </p:nvPr>
        </p:nvSpPr>
        <p:spPr>
          <a:xfrm>
            <a:off x="4037549" y="6356351"/>
            <a:ext cx="411372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6" name="Google Shape;216;p37"/>
          <p:cNvSpPr txBox="1"/>
          <p:nvPr>
            <p:ph idx="12" type="sldNum"/>
          </p:nvPr>
        </p:nvSpPr>
        <p:spPr>
          <a:xfrm>
            <a:off x="8608357" y="6356351"/>
            <a:ext cx="274248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7" name="Google Shape;217;p37"/>
          <p:cNvSpPr txBox="1"/>
          <p:nvPr>
            <p:ph type="title"/>
          </p:nvPr>
        </p:nvSpPr>
        <p:spPr>
          <a:xfrm>
            <a:off x="837982" y="365126"/>
            <a:ext cx="9144328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8" name="Google Shape;218;p37"/>
          <p:cNvSpPr txBox="1"/>
          <p:nvPr>
            <p:ph idx="1" type="body"/>
          </p:nvPr>
        </p:nvSpPr>
        <p:spPr>
          <a:xfrm>
            <a:off x="837982" y="1825625"/>
            <a:ext cx="10512861" cy="4152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336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799"/>
              <a:buChar char="•"/>
              <a:defRPr>
                <a:solidFill>
                  <a:schemeClr val="accent1"/>
                </a:solidFill>
              </a:defRPr>
            </a:lvl1pPr>
            <a:lvl2pPr indent="-380936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399"/>
              <a:buChar char="•"/>
              <a:defRPr>
                <a:solidFill>
                  <a:schemeClr val="accent1"/>
                </a:solidFill>
              </a:defRPr>
            </a:lvl2pPr>
            <a:lvl3pPr indent="-355536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999"/>
              <a:buChar char="•"/>
              <a:defRPr>
                <a:solidFill>
                  <a:schemeClr val="accent1"/>
                </a:solidFill>
              </a:defRPr>
            </a:lvl3pPr>
            <a:lvl4pPr indent="-342836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799"/>
              <a:buChar char="•"/>
              <a:defRPr>
                <a:solidFill>
                  <a:schemeClr val="accent1"/>
                </a:solidFill>
              </a:defRPr>
            </a:lvl4pPr>
            <a:lvl5pPr indent="-342836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799"/>
              <a:buChar char="•"/>
              <a:defRPr>
                <a:solidFill>
                  <a:schemeClr val="accen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219" name="Google Shape;219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44774" y="450594"/>
            <a:ext cx="1206069" cy="12065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Title and Content 2">
  <p:cSld name="5_Title and Content 2"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8"/>
          <p:cNvSpPr/>
          <p:nvPr/>
        </p:nvSpPr>
        <p:spPr>
          <a:xfrm>
            <a:off x="0" y="-20782"/>
            <a:ext cx="12188825" cy="3015575"/>
          </a:xfrm>
          <a:prstGeom prst="rect">
            <a:avLst/>
          </a:prstGeom>
          <a:gradFill>
            <a:gsLst>
              <a:gs pos="0">
                <a:schemeClr val="lt1"/>
              </a:gs>
              <a:gs pos="88000">
                <a:schemeClr val="accent2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2" name="Google Shape;222;p3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393305" y="-2451547"/>
            <a:ext cx="13564925" cy="5088835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38"/>
          <p:cNvSpPr/>
          <p:nvPr/>
        </p:nvSpPr>
        <p:spPr>
          <a:xfrm>
            <a:off x="0" y="282102"/>
            <a:ext cx="10054471" cy="2733473"/>
          </a:xfrm>
          <a:prstGeom prst="round1Rect">
            <a:avLst>
              <a:gd fmla="val 35919" name="adj"/>
            </a:avLst>
          </a:prstGeom>
          <a:solidFill>
            <a:schemeClr val="lt1">
              <a:alpha val="72941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38"/>
          <p:cNvSpPr txBox="1"/>
          <p:nvPr>
            <p:ph type="title"/>
          </p:nvPr>
        </p:nvSpPr>
        <p:spPr>
          <a:xfrm>
            <a:off x="837982" y="365126"/>
            <a:ext cx="7250608" cy="159959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5" name="Google Shape;225;p38"/>
          <p:cNvSpPr txBox="1"/>
          <p:nvPr>
            <p:ph idx="1" type="body"/>
          </p:nvPr>
        </p:nvSpPr>
        <p:spPr>
          <a:xfrm>
            <a:off x="837982" y="2146300"/>
            <a:ext cx="7250608" cy="38317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336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799"/>
              <a:buChar char="•"/>
              <a:defRPr>
                <a:solidFill>
                  <a:schemeClr val="dk2"/>
                </a:solidFill>
              </a:defRPr>
            </a:lvl1pPr>
            <a:lvl2pPr indent="-380936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399"/>
              <a:buChar char="•"/>
              <a:defRPr>
                <a:solidFill>
                  <a:schemeClr val="dk2"/>
                </a:solidFill>
              </a:defRPr>
            </a:lvl2pPr>
            <a:lvl3pPr indent="-355536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999"/>
              <a:buChar char="•"/>
              <a:defRPr>
                <a:solidFill>
                  <a:schemeClr val="dk2"/>
                </a:solidFill>
              </a:defRPr>
            </a:lvl3pPr>
            <a:lvl4pPr indent="-342836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799"/>
              <a:buChar char="•"/>
              <a:defRPr>
                <a:solidFill>
                  <a:schemeClr val="dk2"/>
                </a:solidFill>
              </a:defRPr>
            </a:lvl4pPr>
            <a:lvl5pPr indent="-342836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799"/>
              <a:buChar char="•"/>
              <a:defRPr>
                <a:solidFill>
                  <a:schemeClr val="dk2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6" name="Google Shape;226;p38"/>
          <p:cNvSpPr txBox="1"/>
          <p:nvPr>
            <p:ph idx="11" type="ftr"/>
          </p:nvPr>
        </p:nvSpPr>
        <p:spPr>
          <a:xfrm>
            <a:off x="4037549" y="6356351"/>
            <a:ext cx="411372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7" name="Google Shape;227;p38"/>
          <p:cNvSpPr txBox="1"/>
          <p:nvPr>
            <p:ph idx="12" type="sldNum"/>
          </p:nvPr>
        </p:nvSpPr>
        <p:spPr>
          <a:xfrm>
            <a:off x="8608357" y="6356351"/>
            <a:ext cx="274248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8" name="Google Shape;228;p38"/>
          <p:cNvSpPr/>
          <p:nvPr>
            <p:ph idx="2" type="pic"/>
          </p:nvPr>
        </p:nvSpPr>
        <p:spPr>
          <a:xfrm>
            <a:off x="8025118" y="1964720"/>
            <a:ext cx="3807450" cy="3808938"/>
          </a:xfrm>
          <a:prstGeom prst="ellipse">
            <a:avLst/>
          </a:prstGeom>
          <a:solidFill>
            <a:schemeClr val="lt1"/>
          </a:solidFill>
          <a:ln cap="flat" cmpd="sng" w="101600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0" sx="102000" rotWithShape="0" algn="ctr" sy="102000">
              <a:schemeClr val="accent2">
                <a:alpha val="9803"/>
              </a:schemeClr>
            </a:outerShdw>
          </a:effectLst>
        </p:spPr>
      </p:sp>
      <p:pic>
        <p:nvPicPr>
          <p:cNvPr id="229" name="Google Shape;229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26354" y="282102"/>
            <a:ext cx="1206214" cy="12066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- Text Only, Slate" showMasterSp="0">
  <p:cSld name="Title Slide - Text Only, Slate">
    <p:bg>
      <p:bgPr>
        <a:solidFill>
          <a:schemeClr val="accent6"/>
        </a:solidFill>
      </p:bgPr>
    </p:bg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45"/>
          <p:cNvSpPr txBox="1"/>
          <p:nvPr>
            <p:ph type="ctrTitle"/>
          </p:nvPr>
        </p:nvSpPr>
        <p:spPr>
          <a:xfrm>
            <a:off x="2131144" y="1732902"/>
            <a:ext cx="8061236" cy="52322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marR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5F3ED"/>
              </a:buClr>
              <a:buSzPts val="4399"/>
              <a:buFont typeface="Cambria"/>
              <a:buNone/>
              <a:defRPr b="0" i="0" sz="4399" cap="none">
                <a:solidFill>
                  <a:srgbClr val="F5F3ED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45"/>
          <p:cNvSpPr txBox="1"/>
          <p:nvPr>
            <p:ph idx="1" type="subTitle"/>
          </p:nvPr>
        </p:nvSpPr>
        <p:spPr>
          <a:xfrm>
            <a:off x="2140731" y="2439225"/>
            <a:ext cx="8061236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399"/>
              <a:buFont typeface="Calibri"/>
              <a:buNone/>
              <a:defRPr b="0" i="0" sz="2399">
                <a:solidFill>
                  <a:srgbClr val="F5F3ED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ctr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14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14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98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14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2" name="Google Shape;42;p45"/>
          <p:cNvSpPr txBox="1"/>
          <p:nvPr>
            <p:ph idx="2" type="body"/>
          </p:nvPr>
        </p:nvSpPr>
        <p:spPr>
          <a:xfrm>
            <a:off x="2131143" y="3637990"/>
            <a:ext cx="8070825" cy="730004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alibri"/>
              <a:buNone/>
              <a:defRPr sz="1200">
                <a:solidFill>
                  <a:srgbClr val="F5F3ED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41625"/>
              </a:lnSpc>
              <a:spcBef>
                <a:spcPts val="400"/>
              </a:spcBef>
              <a:spcAft>
                <a:spcPts val="0"/>
              </a:spcAft>
              <a:buSzPts val="1600"/>
              <a:buFont typeface="Arial"/>
              <a:buNone/>
              <a:defRPr sz="16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F5F3ED"/>
              </a:buClr>
              <a:buSzPts val="1200"/>
              <a:buNone/>
              <a:defRPr sz="1200">
                <a:solidFill>
                  <a:srgbClr val="F5F3ED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algn="l">
              <a:lnSpc>
                <a:spcPct val="141625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20"/>
              <a:buNone/>
              <a:defRPr sz="16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F5F3ED"/>
              </a:buClr>
              <a:buSzPts val="1200"/>
              <a:buNone/>
              <a:defRPr sz="1200">
                <a:solidFill>
                  <a:srgbClr val="F5F3ED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43" name="Google Shape;43;p45"/>
          <p:cNvPicPr preferRelativeResize="0"/>
          <p:nvPr/>
        </p:nvPicPr>
        <p:blipFill rotWithShape="1">
          <a:blip r:embed="rId2">
            <a:alphaModFix/>
          </a:blip>
          <a:srcRect b="0" l="2" r="2" t="0"/>
          <a:stretch/>
        </p:blipFill>
        <p:spPr>
          <a:xfrm>
            <a:off x="318698" y="5301843"/>
            <a:ext cx="11559488" cy="128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45"/>
          <p:cNvSpPr txBox="1"/>
          <p:nvPr>
            <p:ph idx="3" type="body"/>
          </p:nvPr>
        </p:nvSpPr>
        <p:spPr>
          <a:xfrm>
            <a:off x="9435831" y="272658"/>
            <a:ext cx="2443513" cy="1582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r">
              <a:lnSpc>
                <a:spcPct val="114000"/>
              </a:lnSpc>
              <a:spcBef>
                <a:spcPts val="300"/>
              </a:spcBef>
              <a:spcAft>
                <a:spcPts val="0"/>
              </a:spcAft>
              <a:buSzPts val="1200"/>
              <a:buFont typeface="Calibri"/>
              <a:buNone/>
              <a:defRPr sz="1200">
                <a:solidFill>
                  <a:srgbClr val="F5F3ED"/>
                </a:solidFill>
              </a:defRPr>
            </a:lvl1pPr>
            <a:lvl2pPr indent="-342900" lvl="1" marL="914400" algn="l">
              <a:lnSpc>
                <a:spcPct val="114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4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3pPr>
            <a:lvl4pPr indent="-308610" lvl="3" marL="1828800" algn="l">
              <a:lnSpc>
                <a:spcPct val="114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60"/>
              <a:buChar char="o"/>
              <a:defRPr/>
            </a:lvl4pPr>
            <a:lvl5pPr indent="-342900" lvl="4" marL="2286000" algn="l">
              <a:lnSpc>
                <a:spcPct val="114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2">
  <p:cSld name="Title and Content 2"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9"/>
          <p:cNvSpPr/>
          <p:nvPr/>
        </p:nvSpPr>
        <p:spPr>
          <a:xfrm>
            <a:off x="0" y="0"/>
            <a:ext cx="12188825" cy="3015575"/>
          </a:xfrm>
          <a:prstGeom prst="rect">
            <a:avLst/>
          </a:prstGeom>
          <a:gradFill>
            <a:gsLst>
              <a:gs pos="0">
                <a:schemeClr val="lt1"/>
              </a:gs>
              <a:gs pos="90000">
                <a:schemeClr val="accent1"/>
              </a:gs>
              <a:gs pos="100000">
                <a:schemeClr val="accent1"/>
              </a:gs>
            </a:gsLst>
            <a:lin ang="162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2" name="Google Shape;232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393305" y="-2451547"/>
            <a:ext cx="13564925" cy="5088835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39"/>
          <p:cNvSpPr/>
          <p:nvPr/>
        </p:nvSpPr>
        <p:spPr>
          <a:xfrm>
            <a:off x="0" y="282102"/>
            <a:ext cx="10054471" cy="2733473"/>
          </a:xfrm>
          <a:prstGeom prst="round1Rect">
            <a:avLst>
              <a:gd fmla="val 35919" name="adj"/>
            </a:avLst>
          </a:prstGeom>
          <a:solidFill>
            <a:schemeClr val="lt1">
              <a:alpha val="72941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p39"/>
          <p:cNvSpPr txBox="1"/>
          <p:nvPr>
            <p:ph type="title"/>
          </p:nvPr>
        </p:nvSpPr>
        <p:spPr>
          <a:xfrm>
            <a:off x="837982" y="365126"/>
            <a:ext cx="7250608" cy="159959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5" name="Google Shape;235;p39"/>
          <p:cNvSpPr txBox="1"/>
          <p:nvPr>
            <p:ph idx="11" type="ftr"/>
          </p:nvPr>
        </p:nvSpPr>
        <p:spPr>
          <a:xfrm>
            <a:off x="4037549" y="6356351"/>
            <a:ext cx="411372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6" name="Google Shape;236;p39"/>
          <p:cNvSpPr txBox="1"/>
          <p:nvPr>
            <p:ph idx="12" type="sldNum"/>
          </p:nvPr>
        </p:nvSpPr>
        <p:spPr>
          <a:xfrm>
            <a:off x="8608357" y="6356351"/>
            <a:ext cx="274248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7" name="Google Shape;237;p39"/>
          <p:cNvSpPr/>
          <p:nvPr>
            <p:ph idx="2" type="pic"/>
          </p:nvPr>
        </p:nvSpPr>
        <p:spPr>
          <a:xfrm>
            <a:off x="8025118" y="1964720"/>
            <a:ext cx="3807450" cy="3808938"/>
          </a:xfrm>
          <a:prstGeom prst="ellipse">
            <a:avLst/>
          </a:prstGeom>
          <a:solidFill>
            <a:schemeClr val="lt1"/>
          </a:solidFill>
          <a:ln cap="flat" cmpd="sng" w="1016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0" sx="102000" rotWithShape="0" algn="ctr" sy="102000">
              <a:schemeClr val="accent2">
                <a:alpha val="9803"/>
              </a:schemeClr>
            </a:outerShdw>
          </a:effectLst>
        </p:spPr>
      </p:sp>
      <p:sp>
        <p:nvSpPr>
          <p:cNvPr id="238" name="Google Shape;238;p39"/>
          <p:cNvSpPr txBox="1"/>
          <p:nvPr>
            <p:ph idx="1" type="body"/>
          </p:nvPr>
        </p:nvSpPr>
        <p:spPr>
          <a:xfrm>
            <a:off x="837982" y="2146300"/>
            <a:ext cx="7250608" cy="38317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336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799"/>
              <a:buChar char="•"/>
              <a:defRPr>
                <a:solidFill>
                  <a:schemeClr val="dk2"/>
                </a:solidFill>
              </a:defRPr>
            </a:lvl1pPr>
            <a:lvl2pPr indent="-380936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399"/>
              <a:buChar char="•"/>
              <a:defRPr>
                <a:solidFill>
                  <a:schemeClr val="dk2"/>
                </a:solidFill>
              </a:defRPr>
            </a:lvl2pPr>
            <a:lvl3pPr indent="-355536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999"/>
              <a:buChar char="•"/>
              <a:defRPr>
                <a:solidFill>
                  <a:schemeClr val="dk2"/>
                </a:solidFill>
              </a:defRPr>
            </a:lvl3pPr>
            <a:lvl4pPr indent="-342836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799"/>
              <a:buChar char="•"/>
              <a:defRPr>
                <a:solidFill>
                  <a:schemeClr val="dk2"/>
                </a:solidFill>
              </a:defRPr>
            </a:lvl4pPr>
            <a:lvl5pPr indent="-342836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799"/>
              <a:buChar char="•"/>
              <a:defRPr>
                <a:solidFill>
                  <a:schemeClr val="dk2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239" name="Google Shape;239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26354" y="282102"/>
            <a:ext cx="1206214" cy="12066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 2">
  <p:cSld name="1_Title and Content 2"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0"/>
          <p:cNvSpPr/>
          <p:nvPr/>
        </p:nvSpPr>
        <p:spPr>
          <a:xfrm>
            <a:off x="0" y="-20782"/>
            <a:ext cx="12188825" cy="3015575"/>
          </a:xfrm>
          <a:prstGeom prst="rect">
            <a:avLst/>
          </a:prstGeom>
          <a:gradFill>
            <a:gsLst>
              <a:gs pos="0">
                <a:schemeClr val="lt1"/>
              </a:gs>
              <a:gs pos="88000">
                <a:schemeClr val="dk1"/>
              </a:gs>
              <a:gs pos="100000">
                <a:schemeClr val="dk1"/>
              </a:gs>
            </a:gsLst>
            <a:lin ang="162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2" name="Google Shape;242;p4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393305" y="-2451547"/>
            <a:ext cx="13564925" cy="5088835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40"/>
          <p:cNvSpPr/>
          <p:nvPr/>
        </p:nvSpPr>
        <p:spPr>
          <a:xfrm>
            <a:off x="0" y="282102"/>
            <a:ext cx="10054471" cy="2733473"/>
          </a:xfrm>
          <a:prstGeom prst="round1Rect">
            <a:avLst>
              <a:gd fmla="val 35919" name="adj"/>
            </a:avLst>
          </a:prstGeom>
          <a:solidFill>
            <a:schemeClr val="lt1">
              <a:alpha val="72941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" name="Google Shape;244;p40"/>
          <p:cNvSpPr txBox="1"/>
          <p:nvPr>
            <p:ph type="title"/>
          </p:nvPr>
        </p:nvSpPr>
        <p:spPr>
          <a:xfrm>
            <a:off x="837982" y="365126"/>
            <a:ext cx="7250608" cy="159959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5" name="Google Shape;245;p40"/>
          <p:cNvSpPr txBox="1"/>
          <p:nvPr>
            <p:ph idx="11" type="ftr"/>
          </p:nvPr>
        </p:nvSpPr>
        <p:spPr>
          <a:xfrm>
            <a:off x="4037549" y="6356351"/>
            <a:ext cx="411372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6" name="Google Shape;246;p40"/>
          <p:cNvSpPr txBox="1"/>
          <p:nvPr>
            <p:ph idx="12" type="sldNum"/>
          </p:nvPr>
        </p:nvSpPr>
        <p:spPr>
          <a:xfrm>
            <a:off x="8608357" y="6356351"/>
            <a:ext cx="274248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7" name="Google Shape;247;p40"/>
          <p:cNvSpPr/>
          <p:nvPr>
            <p:ph idx="2" type="pic"/>
          </p:nvPr>
        </p:nvSpPr>
        <p:spPr>
          <a:xfrm>
            <a:off x="8025118" y="1964720"/>
            <a:ext cx="3807450" cy="3808938"/>
          </a:xfrm>
          <a:prstGeom prst="ellipse">
            <a:avLst/>
          </a:prstGeom>
          <a:solidFill>
            <a:schemeClr val="lt1"/>
          </a:solidFill>
          <a:ln cap="flat" cmpd="sng" w="101600">
            <a:solidFill>
              <a:schemeClr val="accent5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0" sx="102000" rotWithShape="0" algn="ctr" sy="102000">
              <a:schemeClr val="accent2">
                <a:alpha val="9803"/>
              </a:schemeClr>
            </a:outerShdw>
          </a:effectLst>
        </p:spPr>
      </p:sp>
      <p:sp>
        <p:nvSpPr>
          <p:cNvPr id="248" name="Google Shape;248;p40"/>
          <p:cNvSpPr txBox="1"/>
          <p:nvPr>
            <p:ph idx="1" type="body"/>
          </p:nvPr>
        </p:nvSpPr>
        <p:spPr>
          <a:xfrm>
            <a:off x="837982" y="2146300"/>
            <a:ext cx="7250608" cy="38317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336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799"/>
              <a:buChar char="•"/>
              <a:defRPr>
                <a:solidFill>
                  <a:schemeClr val="dk2"/>
                </a:solidFill>
              </a:defRPr>
            </a:lvl1pPr>
            <a:lvl2pPr indent="-380936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399"/>
              <a:buChar char="•"/>
              <a:defRPr>
                <a:solidFill>
                  <a:schemeClr val="dk2"/>
                </a:solidFill>
              </a:defRPr>
            </a:lvl2pPr>
            <a:lvl3pPr indent="-355536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999"/>
              <a:buChar char="•"/>
              <a:defRPr>
                <a:solidFill>
                  <a:schemeClr val="dk2"/>
                </a:solidFill>
              </a:defRPr>
            </a:lvl3pPr>
            <a:lvl4pPr indent="-342836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799"/>
              <a:buChar char="•"/>
              <a:defRPr>
                <a:solidFill>
                  <a:schemeClr val="dk2"/>
                </a:solidFill>
              </a:defRPr>
            </a:lvl4pPr>
            <a:lvl5pPr indent="-342836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799"/>
              <a:buChar char="•"/>
              <a:defRPr>
                <a:solidFill>
                  <a:schemeClr val="dk2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249" name="Google Shape;249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26354" y="282102"/>
            <a:ext cx="1206214" cy="12066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itle and Content 2">
  <p:cSld name="2_Title and Content 2"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41"/>
          <p:cNvSpPr/>
          <p:nvPr/>
        </p:nvSpPr>
        <p:spPr>
          <a:xfrm>
            <a:off x="0" y="-20782"/>
            <a:ext cx="12188825" cy="3015575"/>
          </a:xfrm>
          <a:prstGeom prst="rect">
            <a:avLst/>
          </a:prstGeom>
          <a:gradFill>
            <a:gsLst>
              <a:gs pos="0">
                <a:schemeClr val="lt1"/>
              </a:gs>
              <a:gs pos="88000">
                <a:schemeClr val="accent4"/>
              </a:gs>
              <a:gs pos="100000">
                <a:schemeClr val="accent4"/>
              </a:gs>
            </a:gsLst>
            <a:lin ang="162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2" name="Google Shape;252;p4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393305" y="-2451547"/>
            <a:ext cx="13564925" cy="5088835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41"/>
          <p:cNvSpPr/>
          <p:nvPr/>
        </p:nvSpPr>
        <p:spPr>
          <a:xfrm>
            <a:off x="0" y="282102"/>
            <a:ext cx="10054471" cy="2733473"/>
          </a:xfrm>
          <a:prstGeom prst="round1Rect">
            <a:avLst>
              <a:gd fmla="val 35919" name="adj"/>
            </a:avLst>
          </a:prstGeom>
          <a:solidFill>
            <a:schemeClr val="lt1">
              <a:alpha val="72941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Google Shape;254;p41"/>
          <p:cNvSpPr txBox="1"/>
          <p:nvPr>
            <p:ph type="title"/>
          </p:nvPr>
        </p:nvSpPr>
        <p:spPr>
          <a:xfrm>
            <a:off x="837982" y="365126"/>
            <a:ext cx="7250608" cy="159959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5" name="Google Shape;255;p41"/>
          <p:cNvSpPr txBox="1"/>
          <p:nvPr>
            <p:ph idx="11" type="ftr"/>
          </p:nvPr>
        </p:nvSpPr>
        <p:spPr>
          <a:xfrm>
            <a:off x="4037549" y="6356351"/>
            <a:ext cx="411372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6" name="Google Shape;256;p41"/>
          <p:cNvSpPr txBox="1"/>
          <p:nvPr>
            <p:ph idx="12" type="sldNum"/>
          </p:nvPr>
        </p:nvSpPr>
        <p:spPr>
          <a:xfrm>
            <a:off x="8608357" y="6356351"/>
            <a:ext cx="274248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57" name="Google Shape;257;p41"/>
          <p:cNvSpPr/>
          <p:nvPr>
            <p:ph idx="2" type="pic"/>
          </p:nvPr>
        </p:nvSpPr>
        <p:spPr>
          <a:xfrm>
            <a:off x="8025118" y="1964720"/>
            <a:ext cx="3807450" cy="3808938"/>
          </a:xfrm>
          <a:prstGeom prst="ellipse">
            <a:avLst/>
          </a:prstGeom>
          <a:solidFill>
            <a:schemeClr val="lt1"/>
          </a:solidFill>
          <a:ln cap="flat" cmpd="sng" w="101600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0" sx="102000" rotWithShape="0" algn="ctr" sy="102000">
              <a:schemeClr val="accent2">
                <a:alpha val="9803"/>
              </a:schemeClr>
            </a:outerShdw>
          </a:effectLst>
        </p:spPr>
      </p:sp>
      <p:sp>
        <p:nvSpPr>
          <p:cNvPr id="258" name="Google Shape;258;p41"/>
          <p:cNvSpPr txBox="1"/>
          <p:nvPr>
            <p:ph idx="1" type="body"/>
          </p:nvPr>
        </p:nvSpPr>
        <p:spPr>
          <a:xfrm>
            <a:off x="837982" y="2146300"/>
            <a:ext cx="7250608" cy="38317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336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799"/>
              <a:buChar char="•"/>
              <a:defRPr>
                <a:solidFill>
                  <a:schemeClr val="dk2"/>
                </a:solidFill>
              </a:defRPr>
            </a:lvl1pPr>
            <a:lvl2pPr indent="-380936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399"/>
              <a:buChar char="•"/>
              <a:defRPr>
                <a:solidFill>
                  <a:schemeClr val="dk2"/>
                </a:solidFill>
              </a:defRPr>
            </a:lvl2pPr>
            <a:lvl3pPr indent="-355536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999"/>
              <a:buChar char="•"/>
              <a:defRPr>
                <a:solidFill>
                  <a:schemeClr val="dk2"/>
                </a:solidFill>
              </a:defRPr>
            </a:lvl3pPr>
            <a:lvl4pPr indent="-342836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799"/>
              <a:buChar char="•"/>
              <a:defRPr>
                <a:solidFill>
                  <a:schemeClr val="dk2"/>
                </a:solidFill>
              </a:defRPr>
            </a:lvl4pPr>
            <a:lvl5pPr indent="-342836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799"/>
              <a:buChar char="•"/>
              <a:defRPr>
                <a:solidFill>
                  <a:schemeClr val="dk2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259" name="Google Shape;259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26354" y="282102"/>
            <a:ext cx="1206214" cy="12066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Title and Content 2">
  <p:cSld name="4_Title and Content 2"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42"/>
          <p:cNvSpPr/>
          <p:nvPr/>
        </p:nvSpPr>
        <p:spPr>
          <a:xfrm>
            <a:off x="0" y="-20782"/>
            <a:ext cx="12188825" cy="3015575"/>
          </a:xfrm>
          <a:prstGeom prst="rect">
            <a:avLst/>
          </a:prstGeom>
          <a:gradFill>
            <a:gsLst>
              <a:gs pos="0">
                <a:schemeClr val="lt1"/>
              </a:gs>
              <a:gs pos="88000">
                <a:schemeClr val="accent5"/>
              </a:gs>
              <a:gs pos="100000">
                <a:schemeClr val="accent5"/>
              </a:gs>
            </a:gsLst>
            <a:lin ang="162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2" name="Google Shape;262;p4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393305" y="-2451547"/>
            <a:ext cx="13564925" cy="5088835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42"/>
          <p:cNvSpPr/>
          <p:nvPr/>
        </p:nvSpPr>
        <p:spPr>
          <a:xfrm>
            <a:off x="0" y="282102"/>
            <a:ext cx="10054471" cy="2733473"/>
          </a:xfrm>
          <a:prstGeom prst="round1Rect">
            <a:avLst>
              <a:gd fmla="val 35919" name="adj"/>
            </a:avLst>
          </a:prstGeom>
          <a:solidFill>
            <a:schemeClr val="lt1">
              <a:alpha val="72941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" name="Google Shape;264;p42"/>
          <p:cNvSpPr txBox="1"/>
          <p:nvPr>
            <p:ph type="title"/>
          </p:nvPr>
        </p:nvSpPr>
        <p:spPr>
          <a:xfrm>
            <a:off x="837982" y="365126"/>
            <a:ext cx="7250608" cy="159959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5" name="Google Shape;265;p42"/>
          <p:cNvSpPr txBox="1"/>
          <p:nvPr>
            <p:ph idx="11" type="ftr"/>
          </p:nvPr>
        </p:nvSpPr>
        <p:spPr>
          <a:xfrm>
            <a:off x="4037549" y="6356351"/>
            <a:ext cx="411372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6" name="Google Shape;266;p42"/>
          <p:cNvSpPr txBox="1"/>
          <p:nvPr>
            <p:ph idx="12" type="sldNum"/>
          </p:nvPr>
        </p:nvSpPr>
        <p:spPr>
          <a:xfrm>
            <a:off x="8608357" y="6356351"/>
            <a:ext cx="274248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67" name="Google Shape;267;p42"/>
          <p:cNvSpPr/>
          <p:nvPr>
            <p:ph idx="2" type="pic"/>
          </p:nvPr>
        </p:nvSpPr>
        <p:spPr>
          <a:xfrm>
            <a:off x="8025118" y="1964720"/>
            <a:ext cx="3807450" cy="3808938"/>
          </a:xfrm>
          <a:prstGeom prst="ellipse">
            <a:avLst/>
          </a:prstGeom>
          <a:solidFill>
            <a:schemeClr val="lt1"/>
          </a:solidFill>
          <a:ln cap="flat" cmpd="sng" w="1016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0" sx="102000" rotWithShape="0" algn="ctr" sy="102000">
              <a:schemeClr val="accent2">
                <a:alpha val="9803"/>
              </a:schemeClr>
            </a:outerShdw>
          </a:effectLst>
        </p:spPr>
      </p:sp>
      <p:sp>
        <p:nvSpPr>
          <p:cNvPr id="268" name="Google Shape;268;p42"/>
          <p:cNvSpPr txBox="1"/>
          <p:nvPr>
            <p:ph idx="1" type="body"/>
          </p:nvPr>
        </p:nvSpPr>
        <p:spPr>
          <a:xfrm>
            <a:off x="837982" y="2146300"/>
            <a:ext cx="7250608" cy="38317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336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799"/>
              <a:buChar char="•"/>
              <a:defRPr>
                <a:solidFill>
                  <a:schemeClr val="dk2"/>
                </a:solidFill>
              </a:defRPr>
            </a:lvl1pPr>
            <a:lvl2pPr indent="-380936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399"/>
              <a:buChar char="•"/>
              <a:defRPr>
                <a:solidFill>
                  <a:schemeClr val="dk2"/>
                </a:solidFill>
              </a:defRPr>
            </a:lvl2pPr>
            <a:lvl3pPr indent="-355536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999"/>
              <a:buChar char="•"/>
              <a:defRPr>
                <a:solidFill>
                  <a:schemeClr val="dk2"/>
                </a:solidFill>
              </a:defRPr>
            </a:lvl3pPr>
            <a:lvl4pPr indent="-342836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799"/>
              <a:buChar char="•"/>
              <a:defRPr>
                <a:solidFill>
                  <a:schemeClr val="dk2"/>
                </a:solidFill>
              </a:defRPr>
            </a:lvl4pPr>
            <a:lvl5pPr indent="-342836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799"/>
              <a:buChar char="•"/>
              <a:defRPr>
                <a:solidFill>
                  <a:schemeClr val="dk2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269" name="Google Shape;269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26354" y="282102"/>
            <a:ext cx="1206214" cy="12066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Section Header 1">
  <p:cSld name="1_Section Header 1">
    <p:bg>
      <p:bgPr>
        <a:solidFill>
          <a:schemeClr val="lt1"/>
        </a:solidFill>
      </p:bgPr>
    </p:bg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3"/>
          <p:cNvSpPr txBox="1"/>
          <p:nvPr>
            <p:ph type="title"/>
          </p:nvPr>
        </p:nvSpPr>
        <p:spPr>
          <a:xfrm>
            <a:off x="831634" y="2095707"/>
            <a:ext cx="10512861" cy="246676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998"/>
              <a:buFont typeface="Calibri"/>
              <a:buNone/>
              <a:defRPr sz="5998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2" name="Google Shape;272;p43"/>
          <p:cNvSpPr txBox="1"/>
          <p:nvPr>
            <p:ph idx="1" type="body"/>
          </p:nvPr>
        </p:nvSpPr>
        <p:spPr>
          <a:xfrm>
            <a:off x="831634" y="4589464"/>
            <a:ext cx="10512861" cy="13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399"/>
              <a:buNone/>
              <a:defRPr sz="2399">
                <a:solidFill>
                  <a:schemeClr val="accent2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999"/>
              <a:buNone/>
              <a:defRPr sz="1999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799"/>
              <a:buNone/>
              <a:defRPr sz="1799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599"/>
              <a:buNone/>
              <a:defRPr sz="1599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599"/>
              <a:buNone/>
              <a:defRPr sz="1599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599"/>
              <a:buNone/>
              <a:defRPr sz="1599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599"/>
              <a:buNone/>
              <a:defRPr sz="1599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599"/>
              <a:buNone/>
              <a:defRPr sz="1599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599"/>
              <a:buNone/>
              <a:defRPr sz="1599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73" name="Google Shape;273;p43"/>
          <p:cNvSpPr txBox="1"/>
          <p:nvPr>
            <p:ph idx="11" type="ftr"/>
          </p:nvPr>
        </p:nvSpPr>
        <p:spPr>
          <a:xfrm>
            <a:off x="4037549" y="6356351"/>
            <a:ext cx="411372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4" name="Google Shape;274;p43"/>
          <p:cNvSpPr txBox="1"/>
          <p:nvPr>
            <p:ph idx="12" type="sldNum"/>
          </p:nvPr>
        </p:nvSpPr>
        <p:spPr>
          <a:xfrm>
            <a:off x="8608357" y="6356351"/>
            <a:ext cx="274248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75" name="Google Shape;275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812482" y="-2667286"/>
            <a:ext cx="13407109" cy="6706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50685" y="380997"/>
            <a:ext cx="1673716" cy="16743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3">
  <p:cSld name="Title and Content 3"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4"/>
          <p:cNvSpPr txBox="1"/>
          <p:nvPr>
            <p:ph type="title"/>
          </p:nvPr>
        </p:nvSpPr>
        <p:spPr>
          <a:xfrm>
            <a:off x="837982" y="365126"/>
            <a:ext cx="9144328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9" name="Google Shape;279;p44"/>
          <p:cNvSpPr txBox="1"/>
          <p:nvPr>
            <p:ph idx="11" type="ftr"/>
          </p:nvPr>
        </p:nvSpPr>
        <p:spPr>
          <a:xfrm>
            <a:off x="4037549" y="6356351"/>
            <a:ext cx="411372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0" name="Google Shape;280;p44"/>
          <p:cNvSpPr txBox="1"/>
          <p:nvPr>
            <p:ph idx="12" type="sldNum"/>
          </p:nvPr>
        </p:nvSpPr>
        <p:spPr>
          <a:xfrm>
            <a:off x="8608357" y="6356351"/>
            <a:ext cx="274248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81" name="Google Shape;281;p44"/>
          <p:cNvSpPr txBox="1"/>
          <p:nvPr>
            <p:ph idx="1" type="body"/>
          </p:nvPr>
        </p:nvSpPr>
        <p:spPr>
          <a:xfrm>
            <a:off x="837982" y="1825625"/>
            <a:ext cx="10512861" cy="4152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336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799"/>
              <a:buChar char="•"/>
              <a:defRPr>
                <a:solidFill>
                  <a:schemeClr val="accent1"/>
                </a:solidFill>
              </a:defRPr>
            </a:lvl1pPr>
            <a:lvl2pPr indent="-380936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399"/>
              <a:buChar char="•"/>
              <a:defRPr>
                <a:solidFill>
                  <a:schemeClr val="accent1"/>
                </a:solidFill>
              </a:defRPr>
            </a:lvl2pPr>
            <a:lvl3pPr indent="-355536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999"/>
              <a:buChar char="•"/>
              <a:defRPr>
                <a:solidFill>
                  <a:schemeClr val="accent1"/>
                </a:solidFill>
              </a:defRPr>
            </a:lvl3pPr>
            <a:lvl4pPr indent="-342836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799"/>
              <a:buChar char="•"/>
              <a:defRPr>
                <a:solidFill>
                  <a:schemeClr val="accent1"/>
                </a:solidFill>
              </a:defRPr>
            </a:lvl4pPr>
            <a:lvl5pPr indent="-342836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799"/>
              <a:buChar char="•"/>
              <a:defRPr>
                <a:solidFill>
                  <a:schemeClr val="accen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282" name="Google Shape;282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144629" y="450521"/>
            <a:ext cx="1206214" cy="12066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- Logo Frame, Slate" showMasterSp="0">
  <p:cSld name="Title Slide - Logo Frame, Slate">
    <p:bg>
      <p:bgPr>
        <a:solidFill>
          <a:schemeClr val="accent6"/>
        </a:solidFill>
      </p:bgPr>
    </p:bg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ack and white text&#10;&#10;Description automatically generated" id="46" name="Google Shape;46;p12"/>
          <p:cNvPicPr preferRelativeResize="0"/>
          <p:nvPr/>
        </p:nvPicPr>
        <p:blipFill rotWithShape="1">
          <a:blip r:embed="rId2">
            <a:alphaModFix amt="10000"/>
          </a:blip>
          <a:srcRect b="0" l="0" r="0" t="0"/>
          <a:stretch/>
        </p:blipFill>
        <p:spPr>
          <a:xfrm>
            <a:off x="0" y="0"/>
            <a:ext cx="12187873" cy="6877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p12"/>
          <p:cNvPicPr preferRelativeResize="0"/>
          <p:nvPr/>
        </p:nvPicPr>
        <p:blipFill rotWithShape="1">
          <a:blip r:embed="rId3">
            <a:alphaModFix/>
          </a:blip>
          <a:srcRect b="5" l="0" r="0" t="5"/>
          <a:stretch/>
        </p:blipFill>
        <p:spPr>
          <a:xfrm>
            <a:off x="2121250" y="6050785"/>
            <a:ext cx="2640966" cy="293195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12"/>
          <p:cNvSpPr txBox="1"/>
          <p:nvPr>
            <p:ph type="ctrTitle"/>
          </p:nvPr>
        </p:nvSpPr>
        <p:spPr>
          <a:xfrm>
            <a:off x="2131143" y="2311742"/>
            <a:ext cx="6469804" cy="52322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marR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5F3ED"/>
              </a:buClr>
              <a:buSzPts val="4399"/>
              <a:buFont typeface="Cambria"/>
              <a:buNone/>
              <a:defRPr b="0" i="0" sz="4399" cap="none">
                <a:solidFill>
                  <a:srgbClr val="F5F3ED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12"/>
          <p:cNvSpPr txBox="1"/>
          <p:nvPr>
            <p:ph idx="1" type="subTitle"/>
          </p:nvPr>
        </p:nvSpPr>
        <p:spPr>
          <a:xfrm>
            <a:off x="2140731" y="3018065"/>
            <a:ext cx="6469804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999"/>
              <a:buFont typeface="Calibri"/>
              <a:buNone/>
              <a:defRPr b="0" i="0" sz="1999">
                <a:solidFill>
                  <a:srgbClr val="F5F3ED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ctr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14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14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98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14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" name="Google Shape;50;p12"/>
          <p:cNvSpPr txBox="1"/>
          <p:nvPr>
            <p:ph idx="2" type="body"/>
          </p:nvPr>
        </p:nvSpPr>
        <p:spPr>
          <a:xfrm>
            <a:off x="2131143" y="4216830"/>
            <a:ext cx="6479391" cy="730004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alibri"/>
              <a:buNone/>
              <a:defRPr sz="1200">
                <a:solidFill>
                  <a:srgbClr val="F5F3ED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41625"/>
              </a:lnSpc>
              <a:spcBef>
                <a:spcPts val="400"/>
              </a:spcBef>
              <a:spcAft>
                <a:spcPts val="0"/>
              </a:spcAft>
              <a:buSzPts val="1600"/>
              <a:buFont typeface="Arial"/>
              <a:buNone/>
              <a:defRPr sz="1600">
                <a:solidFill>
                  <a:schemeClr val="dk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F5F3ED"/>
              </a:buClr>
              <a:buSzPts val="1200"/>
              <a:buNone/>
              <a:defRPr sz="1200">
                <a:solidFill>
                  <a:srgbClr val="F5F3ED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algn="l">
              <a:lnSpc>
                <a:spcPct val="141625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20"/>
              <a:buNone/>
              <a:defRPr sz="1600">
                <a:solidFill>
                  <a:schemeClr val="dk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F5F3ED"/>
              </a:buClr>
              <a:buSzPts val="1200"/>
              <a:buNone/>
              <a:defRPr sz="1200">
                <a:solidFill>
                  <a:srgbClr val="F5F3ED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1" name="Google Shape;51;p12"/>
          <p:cNvSpPr txBox="1"/>
          <p:nvPr>
            <p:ph idx="3" type="body"/>
          </p:nvPr>
        </p:nvSpPr>
        <p:spPr>
          <a:xfrm>
            <a:off x="2130616" y="5325302"/>
            <a:ext cx="6470552" cy="18466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alibri"/>
              <a:buNone/>
              <a:defRPr sz="1200">
                <a:solidFill>
                  <a:srgbClr val="F5F3ED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algn="l">
              <a:lnSpc>
                <a:spcPct val="114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4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3pPr>
            <a:lvl4pPr indent="-308610" lvl="3" marL="1828800" algn="l">
              <a:lnSpc>
                <a:spcPct val="114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60"/>
              <a:buChar char="o"/>
              <a:defRPr/>
            </a:lvl4pPr>
            <a:lvl5pPr indent="-342900" lvl="4" marL="2286000" algn="l">
              <a:lnSpc>
                <a:spcPct val="114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800"/>
              <a:buChar char="-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Divider, Slate" showMasterSp="0">
  <p:cSld name="Section Divider, Slate">
    <p:bg>
      <p:bgPr>
        <a:solidFill>
          <a:schemeClr val="accent6"/>
        </a:solidFill>
      </p:bgPr>
    </p:bg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46"/>
          <p:cNvSpPr txBox="1"/>
          <p:nvPr>
            <p:ph type="title"/>
          </p:nvPr>
        </p:nvSpPr>
        <p:spPr>
          <a:xfrm>
            <a:off x="2417276" y="2998988"/>
            <a:ext cx="7351102" cy="55399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3ED"/>
              </a:buClr>
              <a:buSzPts val="3600"/>
              <a:buFont typeface="Cambria"/>
              <a:buNone/>
              <a:defRPr b="0" sz="3600" cap="none">
                <a:solidFill>
                  <a:srgbClr val="F5F3ED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46"/>
          <p:cNvSpPr txBox="1"/>
          <p:nvPr/>
        </p:nvSpPr>
        <p:spPr>
          <a:xfrm>
            <a:off x="1501838" y="1397726"/>
            <a:ext cx="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 Slide - Slate" showMasterSp="0">
  <p:cSld name="End Slide - Slate">
    <p:bg>
      <p:bgPr>
        <a:solidFill>
          <a:schemeClr val="accent6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47"/>
          <p:cNvPicPr preferRelativeResize="0"/>
          <p:nvPr/>
        </p:nvPicPr>
        <p:blipFill rotWithShape="1">
          <a:blip r:embed="rId2">
            <a:alphaModFix/>
          </a:blip>
          <a:srcRect b="0" l="2" r="2" t="0"/>
          <a:stretch/>
        </p:blipFill>
        <p:spPr>
          <a:xfrm>
            <a:off x="318698" y="5301843"/>
            <a:ext cx="11559488" cy="128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47"/>
          <p:cNvSpPr txBox="1"/>
          <p:nvPr/>
        </p:nvSpPr>
        <p:spPr>
          <a:xfrm>
            <a:off x="8414571" y="272658"/>
            <a:ext cx="3464193" cy="1251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>
                <a:solidFill>
                  <a:srgbClr val="F5F3ED"/>
                </a:solidFill>
                <a:latin typeface="Calibri"/>
                <a:ea typeface="Calibri"/>
                <a:cs typeface="Calibri"/>
                <a:sym typeface="Calibri"/>
              </a:rPr>
              <a:t>gatesfoundation.org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 Header 1">
    <p:bg>
      <p:bgPr>
        <a:solidFill>
          <a:schemeClr val="dk2"/>
        </a:solid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8"/>
          <p:cNvSpPr txBox="1"/>
          <p:nvPr>
            <p:ph type="title"/>
          </p:nvPr>
        </p:nvSpPr>
        <p:spPr>
          <a:xfrm>
            <a:off x="831634" y="2095707"/>
            <a:ext cx="10512861" cy="246676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38346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998"/>
              <a:buFont typeface="Cambria"/>
              <a:buNone/>
              <a:defRPr sz="5998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48"/>
          <p:cNvSpPr txBox="1"/>
          <p:nvPr>
            <p:ph idx="1" type="body"/>
          </p:nvPr>
        </p:nvSpPr>
        <p:spPr>
          <a:xfrm>
            <a:off x="831634" y="4589464"/>
            <a:ext cx="10512861" cy="13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indent="-228600" lvl="0" marL="457200" algn="l">
              <a:lnSpc>
                <a:spcPct val="114000"/>
              </a:lnSpc>
              <a:spcBef>
                <a:spcPts val="300"/>
              </a:spcBef>
              <a:spcAft>
                <a:spcPts val="0"/>
              </a:spcAft>
              <a:buSzPts val="2399"/>
              <a:buFont typeface="Calibri"/>
              <a:buNone/>
              <a:defRPr sz="2399">
                <a:solidFill>
                  <a:srgbClr val="7AB8FB"/>
                </a:solidFill>
              </a:defRPr>
            </a:lvl1pPr>
            <a:lvl2pPr indent="-228600" lvl="1" marL="914400" algn="l">
              <a:lnSpc>
                <a:spcPct val="114000"/>
              </a:lnSpc>
              <a:spcBef>
                <a:spcPts val="300"/>
              </a:spcBef>
              <a:spcAft>
                <a:spcPts val="0"/>
              </a:spcAft>
              <a:buSzPts val="1999"/>
              <a:buNone/>
              <a:defRPr sz="1999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14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799"/>
              <a:buNone/>
              <a:defRPr sz="1799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14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119"/>
              <a:buNone/>
              <a:defRPr sz="1599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14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99"/>
              <a:buNone/>
              <a:defRPr sz="1599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599"/>
              <a:buNone/>
              <a:defRPr sz="1599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599"/>
              <a:buNone/>
              <a:defRPr sz="1599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599"/>
              <a:buNone/>
              <a:defRPr sz="1599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599"/>
              <a:buNone/>
              <a:defRPr sz="1599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1" name="Google Shape;61;p48"/>
          <p:cNvSpPr txBox="1"/>
          <p:nvPr>
            <p:ph idx="11" type="ftr"/>
          </p:nvPr>
        </p:nvSpPr>
        <p:spPr>
          <a:xfrm>
            <a:off x="4037012" y="6577816"/>
            <a:ext cx="4114800" cy="10772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48"/>
          <p:cNvSpPr txBox="1"/>
          <p:nvPr>
            <p:ph idx="12" type="sldNum"/>
          </p:nvPr>
        </p:nvSpPr>
        <p:spPr>
          <a:xfrm>
            <a:off x="11405317" y="6577228"/>
            <a:ext cx="253378" cy="10772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3" name="Google Shape;63;p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812482" y="-2667286"/>
            <a:ext cx="13407109" cy="6706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50685" y="380997"/>
            <a:ext cx="1673716" cy="16743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Divider, Slate" showMasterSp="0">
  <p:cSld name="Section Divider, Slate">
    <p:bg>
      <p:bgPr>
        <a:solidFill>
          <a:schemeClr val="accent6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/>
          <p:nvPr>
            <p:ph type="title"/>
          </p:nvPr>
        </p:nvSpPr>
        <p:spPr>
          <a:xfrm>
            <a:off x="2417276" y="2998988"/>
            <a:ext cx="7351102" cy="55399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3ED"/>
              </a:buClr>
              <a:buSzPts val="3600"/>
              <a:buFont typeface="Cambria"/>
              <a:buNone/>
              <a:defRPr b="0" sz="3600" cap="none">
                <a:solidFill>
                  <a:srgbClr val="F5F3ED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16"/>
          <p:cNvSpPr txBox="1"/>
          <p:nvPr/>
        </p:nvSpPr>
        <p:spPr>
          <a:xfrm>
            <a:off x="1501838" y="1397726"/>
            <a:ext cx="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- Text Only, Slate" showMasterSp="0">
  <p:cSld name="Title Slide - Text Only, Slate">
    <p:bg>
      <p:bgPr>
        <a:solidFill>
          <a:schemeClr val="accent6"/>
        </a:solid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9"/>
          <p:cNvSpPr txBox="1"/>
          <p:nvPr>
            <p:ph type="ctrTitle"/>
          </p:nvPr>
        </p:nvSpPr>
        <p:spPr>
          <a:xfrm>
            <a:off x="2131144" y="1732902"/>
            <a:ext cx="8061236" cy="52322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marR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5F3ED"/>
              </a:buClr>
              <a:buSzPts val="4398"/>
              <a:buFont typeface="Cambria"/>
              <a:buNone/>
              <a:defRPr b="0" i="0" sz="4398" cap="none">
                <a:solidFill>
                  <a:srgbClr val="F5F3ED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9"/>
          <p:cNvSpPr txBox="1"/>
          <p:nvPr>
            <p:ph idx="1" type="subTitle"/>
          </p:nvPr>
        </p:nvSpPr>
        <p:spPr>
          <a:xfrm>
            <a:off x="2140732" y="2439225"/>
            <a:ext cx="8061236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399"/>
              <a:buFont typeface="Calibri"/>
              <a:buNone/>
              <a:defRPr b="0" i="0" sz="2399">
                <a:solidFill>
                  <a:srgbClr val="F5F3ED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ctr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SzPts val="1399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14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399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14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979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14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399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9" name="Google Shape;79;p19"/>
          <p:cNvSpPr txBox="1"/>
          <p:nvPr>
            <p:ph idx="2" type="body"/>
          </p:nvPr>
        </p:nvSpPr>
        <p:spPr>
          <a:xfrm>
            <a:off x="2131143" y="3637990"/>
            <a:ext cx="8070825" cy="730004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alibri"/>
              <a:buNone/>
              <a:defRPr sz="1200">
                <a:solidFill>
                  <a:srgbClr val="F5F3ED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41713"/>
              </a:lnSpc>
              <a:spcBef>
                <a:spcPts val="400"/>
              </a:spcBef>
              <a:spcAft>
                <a:spcPts val="0"/>
              </a:spcAft>
              <a:buSzPts val="1599"/>
              <a:buFont typeface="Arial"/>
              <a:buNone/>
              <a:defRPr sz="1599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F5F3ED"/>
              </a:buClr>
              <a:buSzPts val="1200"/>
              <a:buNone/>
              <a:defRPr sz="1200">
                <a:solidFill>
                  <a:srgbClr val="F5F3ED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algn="l">
              <a:lnSpc>
                <a:spcPct val="141713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19"/>
              <a:buNone/>
              <a:defRPr sz="1599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F5F3ED"/>
              </a:buClr>
              <a:buSzPts val="1200"/>
              <a:buNone/>
              <a:defRPr sz="1200">
                <a:solidFill>
                  <a:srgbClr val="F5F3ED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80" name="Google Shape;80;p19"/>
          <p:cNvPicPr preferRelativeResize="0"/>
          <p:nvPr/>
        </p:nvPicPr>
        <p:blipFill rotWithShape="1">
          <a:blip r:embed="rId2">
            <a:alphaModFix/>
          </a:blip>
          <a:srcRect b="0" l="2" r="2" t="0"/>
          <a:stretch/>
        </p:blipFill>
        <p:spPr>
          <a:xfrm>
            <a:off x="318699" y="5301843"/>
            <a:ext cx="11559488" cy="128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9"/>
          <p:cNvSpPr txBox="1"/>
          <p:nvPr>
            <p:ph idx="3" type="body"/>
          </p:nvPr>
        </p:nvSpPr>
        <p:spPr>
          <a:xfrm>
            <a:off x="9435832" y="272658"/>
            <a:ext cx="2443512" cy="1582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r">
              <a:lnSpc>
                <a:spcPct val="114000"/>
              </a:lnSpc>
              <a:spcBef>
                <a:spcPts val="300"/>
              </a:spcBef>
              <a:spcAft>
                <a:spcPts val="0"/>
              </a:spcAft>
              <a:buSzPts val="1200"/>
              <a:buFont typeface="Calibri"/>
              <a:buNone/>
              <a:defRPr sz="1200">
                <a:solidFill>
                  <a:srgbClr val="F5F3ED"/>
                </a:solidFill>
              </a:defRPr>
            </a:lvl1pPr>
            <a:lvl2pPr indent="-342900" lvl="1" marL="914400" algn="l">
              <a:lnSpc>
                <a:spcPct val="114000"/>
              </a:lnSpc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4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3pPr>
            <a:lvl4pPr indent="-308610" lvl="3" marL="1828800" algn="l">
              <a:lnSpc>
                <a:spcPct val="114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60"/>
              <a:buChar char="o"/>
              <a:defRPr/>
            </a:lvl4pPr>
            <a:lvl5pPr indent="-342900" lvl="4" marL="2286000" algn="l">
              <a:lnSpc>
                <a:spcPct val="114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slideLayout" Target="../slideLayouts/slideLayout3.xml"/><Relationship Id="rId3" Type="http://schemas.openxmlformats.org/officeDocument/2006/relationships/slideLayout" Target="../slideLayouts/slideLayout4.xml"/><Relationship Id="rId4" Type="http://schemas.openxmlformats.org/officeDocument/2006/relationships/slideLayout" Target="../slideLayouts/slideLayout5.xml"/><Relationship Id="rId5" Type="http://schemas.openxmlformats.org/officeDocument/2006/relationships/slideLayout" Target="../slideLayouts/slideLayout6.xml"/><Relationship Id="rId6" Type="http://schemas.openxmlformats.org/officeDocument/2006/relationships/slideLayout" Target="../slideLayouts/slideLayout7.xml"/><Relationship Id="rId7" Type="http://schemas.openxmlformats.org/officeDocument/2006/relationships/theme" Target="../theme/theme2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slideLayout" Target="../slideLayouts/slideLayout9.xml"/><Relationship Id="rId3" Type="http://schemas.openxmlformats.org/officeDocument/2006/relationships/slideLayout" Target="../slideLayouts/slideLayout10.xml"/><Relationship Id="rId4" Type="http://schemas.openxmlformats.org/officeDocument/2006/relationships/slideLayout" Target="../slideLayouts/slideLayout11.xml"/><Relationship Id="rId5" Type="http://schemas.openxmlformats.org/officeDocument/2006/relationships/slideLayout" Target="../slideLayouts/slideLayout12.xml"/><Relationship Id="rId6" Type="http://schemas.openxmlformats.org/officeDocument/2006/relationships/theme" Target="../theme/theme4.xml"/></Relationships>
</file>

<file path=ppt/slideMasters/_rels/slideMaster4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25.xml"/><Relationship Id="rId24" Type="http://schemas.openxmlformats.org/officeDocument/2006/relationships/theme" Target="../theme/theme3.xml"/><Relationship Id="rId12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35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9.xml"/><Relationship Id="rId16" Type="http://schemas.openxmlformats.org/officeDocument/2006/relationships/slideLayout" Target="../slideLayouts/slideLayout28.xml"/><Relationship Id="rId5" Type="http://schemas.openxmlformats.org/officeDocument/2006/relationships/slideLayout" Target="../slideLayouts/slideLayout17.xml"/><Relationship Id="rId19" Type="http://schemas.openxmlformats.org/officeDocument/2006/relationships/slideLayout" Target="../slideLayouts/slideLayout31.xml"/><Relationship Id="rId6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30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1"/>
          <p:cNvSpPr txBox="1"/>
          <p:nvPr>
            <p:ph type="title"/>
          </p:nvPr>
        </p:nvSpPr>
        <p:spPr>
          <a:xfrm>
            <a:off x="535348" y="535517"/>
            <a:ext cx="11118071" cy="365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82172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799"/>
              <a:buFont typeface="Cambria"/>
              <a:buNone/>
              <a:defRPr b="0" i="0" sz="2799" u="none" cap="none" strike="noStrike">
                <a:solidFill>
                  <a:schemeClr val="accent6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1"/>
          <p:cNvSpPr txBox="1"/>
          <p:nvPr>
            <p:ph idx="1" type="body"/>
          </p:nvPr>
        </p:nvSpPr>
        <p:spPr>
          <a:xfrm>
            <a:off x="535348" y="1568132"/>
            <a:ext cx="11118070" cy="42611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indent="-228600" lvl="0" marL="457200" marR="0" rtl="0" algn="l">
              <a:lnSpc>
                <a:spcPct val="114000"/>
              </a:lnSpc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14000"/>
              </a:lnSpc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14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TR"/>
              <a:buChar char="–"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0830" lvl="3" marL="1828800" marR="0" rtl="0" algn="l">
              <a:lnSpc>
                <a:spcPct val="114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980"/>
              <a:buFont typeface="Courier New"/>
              <a:buChar char="o"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14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TR"/>
              <a:buChar char="-"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1"/>
          <p:cNvSpPr txBox="1"/>
          <p:nvPr>
            <p:ph idx="10" type="dt"/>
          </p:nvPr>
        </p:nvSpPr>
        <p:spPr>
          <a:xfrm>
            <a:off x="535347" y="6586325"/>
            <a:ext cx="2743200" cy="10772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700" u="none" cap="none" strike="noStrik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1"/>
          <p:cNvSpPr txBox="1"/>
          <p:nvPr>
            <p:ph idx="11" type="ftr"/>
          </p:nvPr>
        </p:nvSpPr>
        <p:spPr>
          <a:xfrm>
            <a:off x="4037012" y="6577816"/>
            <a:ext cx="4114800" cy="10772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700" u="none" cap="none" strike="noStrik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1"/>
          <p:cNvSpPr txBox="1"/>
          <p:nvPr/>
        </p:nvSpPr>
        <p:spPr>
          <a:xfrm>
            <a:off x="9931179" y="6577228"/>
            <a:ext cx="1371600" cy="10772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©Gates Foundation</a:t>
            </a:r>
            <a:endParaRPr/>
          </a:p>
        </p:txBody>
      </p:sp>
      <p:sp>
        <p:nvSpPr>
          <p:cNvPr id="15" name="Google Shape;15;p11"/>
          <p:cNvSpPr txBox="1"/>
          <p:nvPr>
            <p:ph idx="12" type="sldNum"/>
          </p:nvPr>
        </p:nvSpPr>
        <p:spPr>
          <a:xfrm>
            <a:off x="11405317" y="6577228"/>
            <a:ext cx="253378" cy="10772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700" u="none" cap="none" strike="noStrik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700" u="none" cap="none" strike="noStrik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700" u="none" cap="none" strike="noStrik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700" u="none" cap="none" strike="noStrik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700" u="none" cap="none" strike="noStrik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700" u="none" cap="none" strike="noStrik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700" u="none" cap="none" strike="noStrik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700" u="none" cap="none" strike="noStrik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700" u="none" cap="none" strike="noStrik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6" name="Google Shape;16;p11"/>
          <p:cNvCxnSpPr/>
          <p:nvPr/>
        </p:nvCxnSpPr>
        <p:spPr>
          <a:xfrm>
            <a:off x="535378" y="6465243"/>
            <a:ext cx="11118071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</p:sldLayoutIdLst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10"/>
          <p:cNvSpPr txBox="1"/>
          <p:nvPr>
            <p:ph type="title"/>
          </p:nvPr>
        </p:nvSpPr>
        <p:spPr>
          <a:xfrm>
            <a:off x="535348" y="535517"/>
            <a:ext cx="11118071" cy="365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82172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799"/>
              <a:buFont typeface="Cambria"/>
              <a:buNone/>
              <a:defRPr b="0" i="0" sz="2799" u="none" cap="none" strike="noStrike">
                <a:solidFill>
                  <a:schemeClr val="accent6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6" name="Google Shape;26;p10"/>
          <p:cNvSpPr txBox="1"/>
          <p:nvPr>
            <p:ph idx="1" type="body"/>
          </p:nvPr>
        </p:nvSpPr>
        <p:spPr>
          <a:xfrm>
            <a:off x="535348" y="1568132"/>
            <a:ext cx="11118070" cy="42611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indent="-228600" lvl="0" marL="457200" marR="0" rtl="0" algn="l">
              <a:lnSpc>
                <a:spcPct val="114000"/>
              </a:lnSpc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Calibri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14000"/>
              </a:lnSpc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14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TR"/>
              <a:buChar char="–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0830" lvl="3" marL="1828800" marR="0" rtl="0" algn="l">
              <a:lnSpc>
                <a:spcPct val="114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980"/>
              <a:buFont typeface="Courier New"/>
              <a:buChar char="o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114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TR"/>
              <a:buChar char="-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" name="Google Shape;27;p10"/>
          <p:cNvSpPr txBox="1"/>
          <p:nvPr>
            <p:ph idx="10" type="dt"/>
          </p:nvPr>
        </p:nvSpPr>
        <p:spPr>
          <a:xfrm>
            <a:off x="535347" y="6586325"/>
            <a:ext cx="2743200" cy="10772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700" u="none" cap="none" strike="noStrik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" name="Google Shape;28;p10"/>
          <p:cNvSpPr txBox="1"/>
          <p:nvPr>
            <p:ph idx="11" type="ftr"/>
          </p:nvPr>
        </p:nvSpPr>
        <p:spPr>
          <a:xfrm>
            <a:off x="4037012" y="6577816"/>
            <a:ext cx="4114800" cy="10772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700" u="none" cap="none" strike="noStrik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" name="Google Shape;29;p10"/>
          <p:cNvSpPr txBox="1"/>
          <p:nvPr/>
        </p:nvSpPr>
        <p:spPr>
          <a:xfrm>
            <a:off x="9931179" y="6577228"/>
            <a:ext cx="1371600" cy="10772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©Gates Foundation</a:t>
            </a:r>
            <a:endParaRPr/>
          </a:p>
        </p:txBody>
      </p:sp>
      <p:sp>
        <p:nvSpPr>
          <p:cNvPr id="30" name="Google Shape;30;p10"/>
          <p:cNvSpPr txBox="1"/>
          <p:nvPr>
            <p:ph idx="12" type="sldNum"/>
          </p:nvPr>
        </p:nvSpPr>
        <p:spPr>
          <a:xfrm>
            <a:off x="11405317" y="6577228"/>
            <a:ext cx="253378" cy="10772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700" u="none" cap="none" strike="noStrik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700" u="none" cap="none" strike="noStrik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700" u="none" cap="none" strike="noStrik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700" u="none" cap="none" strike="noStrik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700" u="none" cap="none" strike="noStrik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700" u="none" cap="none" strike="noStrik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700" u="none" cap="none" strike="noStrik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700" u="none" cap="none" strike="noStrik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700" u="none" cap="none" strike="noStrik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31" name="Google Shape;31;p10"/>
          <p:cNvCxnSpPr/>
          <p:nvPr/>
        </p:nvCxnSpPr>
        <p:spPr>
          <a:xfrm>
            <a:off x="535378" y="6465243"/>
            <a:ext cx="11118071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</p:sldLayoutIdLst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535348" y="535517"/>
            <a:ext cx="11118071" cy="365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82172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799"/>
              <a:buFont typeface="Cambria"/>
              <a:buNone/>
              <a:defRPr b="0" i="0" sz="2799" u="none" cap="none" strike="noStrike">
                <a:solidFill>
                  <a:schemeClr val="accent6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7" name="Google Shape;67;p15"/>
          <p:cNvSpPr txBox="1"/>
          <p:nvPr>
            <p:ph idx="1" type="body"/>
          </p:nvPr>
        </p:nvSpPr>
        <p:spPr>
          <a:xfrm>
            <a:off x="535347" y="1568132"/>
            <a:ext cx="11118070" cy="42611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indent="-228600" lvl="0" marL="457200" marR="0" rtl="0" algn="l">
              <a:lnSpc>
                <a:spcPct val="114000"/>
              </a:lnSpc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399"/>
              <a:buFont typeface="Calibri"/>
              <a:buNone/>
              <a:defRPr b="0" i="0" sz="13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436" lvl="1" marL="914400" marR="0" rtl="0" algn="l">
              <a:lnSpc>
                <a:spcPct val="114000"/>
              </a:lnSpc>
              <a:spcBef>
                <a:spcPts val="300"/>
              </a:spcBef>
              <a:spcAft>
                <a:spcPts val="0"/>
              </a:spcAft>
              <a:buClr>
                <a:schemeClr val="accent6"/>
              </a:buClr>
              <a:buSzPts val="1399"/>
              <a:buFont typeface="Arial"/>
              <a:buChar char="•"/>
              <a:defRPr b="0" i="0" sz="13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436" lvl="2" marL="1371600" marR="0" rtl="0" algn="l">
              <a:lnSpc>
                <a:spcPct val="114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99"/>
              <a:buFont typeface="NTR"/>
              <a:buChar char="–"/>
              <a:defRPr b="0" i="0" sz="13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0785" lvl="3" marL="1828800" marR="0" rtl="0" algn="l">
              <a:lnSpc>
                <a:spcPct val="114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979"/>
              <a:buFont typeface="Courier New"/>
              <a:buChar char="o"/>
              <a:defRPr b="0" i="0" sz="13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436" lvl="4" marL="2286000" marR="0" rtl="0" algn="l">
              <a:lnSpc>
                <a:spcPct val="114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99"/>
              <a:buFont typeface="NTR"/>
              <a:buChar char="-"/>
              <a:defRPr b="0" i="0" sz="13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" name="Google Shape;68;p15"/>
          <p:cNvSpPr txBox="1"/>
          <p:nvPr>
            <p:ph idx="10" type="dt"/>
          </p:nvPr>
        </p:nvSpPr>
        <p:spPr>
          <a:xfrm>
            <a:off x="535347" y="6586325"/>
            <a:ext cx="2743201" cy="10772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70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9" name="Google Shape;69;p15"/>
          <p:cNvSpPr txBox="1"/>
          <p:nvPr>
            <p:ph idx="11" type="ftr"/>
          </p:nvPr>
        </p:nvSpPr>
        <p:spPr>
          <a:xfrm>
            <a:off x="4037011" y="6577816"/>
            <a:ext cx="4114800" cy="10772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70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" name="Google Shape;70;p15"/>
          <p:cNvSpPr txBox="1"/>
          <p:nvPr/>
        </p:nvSpPr>
        <p:spPr>
          <a:xfrm>
            <a:off x="9931180" y="6577230"/>
            <a:ext cx="1371600" cy="10772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©Gates Foundation</a:t>
            </a:r>
            <a:endParaRPr/>
          </a:p>
        </p:txBody>
      </p:sp>
      <p:sp>
        <p:nvSpPr>
          <p:cNvPr id="71" name="Google Shape;71;p15"/>
          <p:cNvSpPr txBox="1"/>
          <p:nvPr>
            <p:ph idx="12" type="sldNum"/>
          </p:nvPr>
        </p:nvSpPr>
        <p:spPr>
          <a:xfrm>
            <a:off x="11405317" y="6577228"/>
            <a:ext cx="253378" cy="10772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0" lvl="0" marL="0" marR="0" rtl="0" algn="r">
              <a:spcBef>
                <a:spcPts val="0"/>
              </a:spcBef>
              <a:buNone/>
              <a:defRPr sz="70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70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70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70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70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70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70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70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70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72" name="Google Shape;72;p15"/>
          <p:cNvCxnSpPr/>
          <p:nvPr/>
        </p:nvCxnSpPr>
        <p:spPr>
          <a:xfrm>
            <a:off x="535378" y="6465243"/>
            <a:ext cx="11118071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8" r:id="rId1"/>
    <p:sldLayoutId id="2147483659" r:id="rId2"/>
    <p:sldLayoutId id="2147483660" r:id="rId3"/>
    <p:sldLayoutId id="2147483661" r:id="rId4"/>
    <p:sldLayoutId id="2147483662" r:id="rId5"/>
  </p:sldLayoutIdLst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7"/>
          <p:cNvSpPr txBox="1"/>
          <p:nvPr>
            <p:ph type="title"/>
          </p:nvPr>
        </p:nvSpPr>
        <p:spPr>
          <a:xfrm>
            <a:off x="837982" y="365126"/>
            <a:ext cx="10512862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99"/>
              <a:buFont typeface="Calibri"/>
              <a:buNone/>
              <a:defRPr b="0" i="0" sz="43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01" name="Google Shape;101;p17"/>
          <p:cNvSpPr txBox="1"/>
          <p:nvPr>
            <p:ph idx="1" type="body"/>
          </p:nvPr>
        </p:nvSpPr>
        <p:spPr>
          <a:xfrm>
            <a:off x="837982" y="1825625"/>
            <a:ext cx="10512862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336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799"/>
              <a:buFont typeface="Arial"/>
              <a:buChar char="•"/>
              <a:defRPr b="0" i="0" sz="27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0936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99"/>
              <a:buFont typeface="Arial"/>
              <a:buChar char="•"/>
              <a:defRPr b="0" i="0" sz="23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536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99"/>
              <a:buFont typeface="Arial"/>
              <a:buChar char="•"/>
              <a:defRPr b="0" i="0" sz="19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836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9"/>
              <a:buFont typeface="Arial"/>
              <a:buChar char="•"/>
              <a:defRPr b="0" i="0" sz="17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836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9"/>
              <a:buFont typeface="Arial"/>
              <a:buChar char="•"/>
              <a:defRPr b="0" i="0" sz="17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836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9"/>
              <a:buFont typeface="Arial"/>
              <a:buChar char="•"/>
              <a:defRPr b="0" i="0" sz="17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836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9"/>
              <a:buFont typeface="Arial"/>
              <a:buChar char="•"/>
              <a:defRPr b="0" i="0" sz="17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836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9"/>
              <a:buFont typeface="Arial"/>
              <a:buChar char="•"/>
              <a:defRPr b="0" i="0" sz="17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836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9"/>
              <a:buFont typeface="Arial"/>
              <a:buChar char="•"/>
              <a:defRPr b="0" i="0" sz="17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2" name="Google Shape;102;p17"/>
          <p:cNvSpPr txBox="1"/>
          <p:nvPr>
            <p:ph idx="10" type="dt"/>
          </p:nvPr>
        </p:nvSpPr>
        <p:spPr>
          <a:xfrm>
            <a:off x="837982" y="6356351"/>
            <a:ext cx="274248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3" name="Google Shape;103;p17"/>
          <p:cNvSpPr txBox="1"/>
          <p:nvPr>
            <p:ph idx="11" type="ftr"/>
          </p:nvPr>
        </p:nvSpPr>
        <p:spPr>
          <a:xfrm>
            <a:off x="4037549" y="6356351"/>
            <a:ext cx="411372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4" name="Google Shape;104;p17"/>
          <p:cNvSpPr txBox="1"/>
          <p:nvPr>
            <p:ph idx="12" type="sldNum"/>
          </p:nvPr>
        </p:nvSpPr>
        <p:spPr>
          <a:xfrm>
            <a:off x="8608357" y="6356351"/>
            <a:ext cx="274248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  <p:sldLayoutId id="2147483677" r:id="rId14"/>
    <p:sldLayoutId id="2147483678" r:id="rId15"/>
    <p:sldLayoutId id="2147483679" r:id="rId16"/>
    <p:sldLayoutId id="2147483680" r:id="rId17"/>
    <p:sldLayoutId id="2147483681" r:id="rId18"/>
    <p:sldLayoutId id="2147483682" r:id="rId19"/>
    <p:sldLayoutId id="2147483683" r:id="rId20"/>
    <p:sldLayoutId id="2147483684" r:id="rId21"/>
    <p:sldLayoutId id="2147483685" r:id="rId22"/>
    <p:sldLayoutId id="2147483686" r:id="rId2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Relationship Id="rId4" Type="http://schemas.openxmlformats.org/officeDocument/2006/relationships/image" Target="../media/image1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7.png"/><Relationship Id="rId4" Type="http://schemas.openxmlformats.org/officeDocument/2006/relationships/image" Target="../media/image15.png"/><Relationship Id="rId9" Type="http://schemas.openxmlformats.org/officeDocument/2006/relationships/image" Target="../media/image18.png"/><Relationship Id="rId5" Type="http://schemas.openxmlformats.org/officeDocument/2006/relationships/image" Target="../media/image8.png"/><Relationship Id="rId6" Type="http://schemas.openxmlformats.org/officeDocument/2006/relationships/image" Target="../media/image11.png"/><Relationship Id="rId7" Type="http://schemas.openxmlformats.org/officeDocument/2006/relationships/image" Target="../media/image10.png"/><Relationship Id="rId8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png"/><Relationship Id="rId4" Type="http://schemas.openxmlformats.org/officeDocument/2006/relationships/image" Target="../media/image2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"/>
          <p:cNvSpPr txBox="1"/>
          <p:nvPr>
            <p:ph type="ctrTitle"/>
          </p:nvPr>
        </p:nvSpPr>
        <p:spPr>
          <a:xfrm>
            <a:off x="2131142" y="2311742"/>
            <a:ext cx="7278671" cy="52322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5F3ED"/>
              </a:buClr>
              <a:buSzPts val="4300"/>
              <a:buFont typeface="Cambria"/>
              <a:buNone/>
            </a:pPr>
            <a:r>
              <a:rPr lang="en-US"/>
              <a:t>Key Considerations for Designing and Redefining the IIPS Target Operating Model</a:t>
            </a:r>
            <a:endParaRPr/>
          </a:p>
        </p:txBody>
      </p:sp>
      <p:sp>
        <p:nvSpPr>
          <p:cNvPr id="288" name="Google Shape;288;p1"/>
          <p:cNvSpPr txBox="1"/>
          <p:nvPr>
            <p:ph idx="1" type="subTitle"/>
          </p:nvPr>
        </p:nvSpPr>
        <p:spPr>
          <a:xfrm>
            <a:off x="2140731" y="3018065"/>
            <a:ext cx="6469804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900"/>
              <a:buFont typeface="Calibri"/>
              <a:buNone/>
            </a:pPr>
            <a:r>
              <a:rPr lang="en-US"/>
              <a:t>Inclusive Financial Systems</a:t>
            </a:r>
            <a:endParaRPr/>
          </a:p>
        </p:txBody>
      </p:sp>
      <p:sp>
        <p:nvSpPr>
          <p:cNvPr id="289" name="Google Shape;289;p1"/>
          <p:cNvSpPr txBox="1"/>
          <p:nvPr>
            <p:ph idx="2" type="body"/>
          </p:nvPr>
        </p:nvSpPr>
        <p:spPr>
          <a:xfrm>
            <a:off x="2131143" y="4216830"/>
            <a:ext cx="6479391" cy="730004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211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99"/>
              <a:buFont typeface="Calibri"/>
              <a:buNone/>
            </a:pPr>
            <a:r>
              <a:rPr lang="en-US" sz="1799"/>
              <a:t>Dr. Oluwaseun (Olu) Owoeye</a:t>
            </a:r>
            <a:endParaRPr/>
          </a:p>
        </p:txBody>
      </p:sp>
      <p:sp>
        <p:nvSpPr>
          <p:cNvPr id="290" name="Google Shape;290;p1"/>
          <p:cNvSpPr txBox="1"/>
          <p:nvPr>
            <p:ph idx="3" type="body"/>
          </p:nvPr>
        </p:nvSpPr>
        <p:spPr>
          <a:xfrm>
            <a:off x="2130616" y="5325302"/>
            <a:ext cx="6470552" cy="18466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alibri"/>
              <a:buNone/>
            </a:pPr>
            <a:r>
              <a:rPr lang="en-US"/>
              <a:t>October 2025</a:t>
            </a:r>
            <a:endParaRPr/>
          </a:p>
        </p:txBody>
      </p:sp>
      <p:pic>
        <p:nvPicPr>
          <p:cNvPr id="291" name="Google Shape;291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844622" y="4770605"/>
            <a:ext cx="1478726" cy="1478726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2"/>
          <p:cNvSpPr/>
          <p:nvPr/>
        </p:nvSpPr>
        <p:spPr>
          <a:xfrm>
            <a:off x="533400" y="1562100"/>
            <a:ext cx="11120019" cy="4648200"/>
          </a:xfrm>
          <a:prstGeom prst="rect">
            <a:avLst/>
          </a:prstGeom>
          <a:solidFill>
            <a:srgbClr val="A2B0BD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7" name="Google Shape;297;p2"/>
          <p:cNvSpPr txBox="1"/>
          <p:nvPr>
            <p:ph type="title"/>
          </p:nvPr>
        </p:nvSpPr>
        <p:spPr>
          <a:xfrm>
            <a:off x="535348" y="535517"/>
            <a:ext cx="11118071" cy="365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750"/>
              <a:buFont typeface="Cambria"/>
              <a:buNone/>
            </a:pPr>
            <a:r>
              <a:rPr lang="en-US" sz="2750"/>
              <a:t>The Midnight Call to Serve: </a:t>
            </a:r>
            <a:r>
              <a:rPr i="1" lang="en-US" sz="2750"/>
              <a:t>A Real-Life Scenario</a:t>
            </a:r>
            <a:endParaRPr i="1"/>
          </a:p>
        </p:txBody>
      </p:sp>
      <p:sp>
        <p:nvSpPr>
          <p:cNvPr id="298" name="Google Shape;298;p2"/>
          <p:cNvSpPr txBox="1"/>
          <p:nvPr>
            <p:ph idx="10" type="dt"/>
          </p:nvPr>
        </p:nvSpPr>
        <p:spPr>
          <a:xfrm>
            <a:off x="535347" y="6586325"/>
            <a:ext cx="2743200" cy="10772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October 2025</a:t>
            </a:r>
            <a:endParaRPr/>
          </a:p>
        </p:txBody>
      </p:sp>
      <p:sp>
        <p:nvSpPr>
          <p:cNvPr id="299" name="Google Shape;299;p2"/>
          <p:cNvSpPr txBox="1"/>
          <p:nvPr>
            <p:ph idx="11" type="ftr"/>
          </p:nvPr>
        </p:nvSpPr>
        <p:spPr>
          <a:xfrm>
            <a:off x="4037012" y="6577816"/>
            <a:ext cx="4114800" cy="10772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Inclusive Financial Systems</a:t>
            </a:r>
            <a:endParaRPr/>
          </a:p>
        </p:txBody>
      </p:sp>
      <p:sp>
        <p:nvSpPr>
          <p:cNvPr id="300" name="Google Shape;300;p2"/>
          <p:cNvSpPr txBox="1"/>
          <p:nvPr>
            <p:ph idx="12" type="sldNum"/>
          </p:nvPr>
        </p:nvSpPr>
        <p:spPr>
          <a:xfrm>
            <a:off x="11405317" y="6577228"/>
            <a:ext cx="253378" cy="10772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01" name="Google Shape;301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780288" y="301695"/>
            <a:ext cx="878519" cy="878519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sp>
        <p:nvSpPr>
          <p:cNvPr id="302" name="Google Shape;302;p2"/>
          <p:cNvSpPr txBox="1"/>
          <p:nvPr/>
        </p:nvSpPr>
        <p:spPr>
          <a:xfrm>
            <a:off x="4073913" y="1969216"/>
            <a:ext cx="4077898" cy="451768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00" spcFirstLastPara="1" rIns="45700" wrap="square" tIns="2285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People Disconnection</a:t>
            </a:r>
            <a:endParaRPr/>
          </a:p>
        </p:txBody>
      </p:sp>
      <p:sp>
        <p:nvSpPr>
          <p:cNvPr id="303" name="Google Shape;303;p2"/>
          <p:cNvSpPr/>
          <p:nvPr/>
        </p:nvSpPr>
        <p:spPr>
          <a:xfrm>
            <a:off x="783508" y="2984163"/>
            <a:ext cx="2137145" cy="1452854"/>
          </a:xfrm>
          <a:prstGeom prst="roundRect">
            <a:avLst>
              <a:gd fmla="val 7885" name="adj"/>
            </a:avLst>
          </a:prstGeom>
          <a:solidFill>
            <a:srgbClr val="EEE9DF"/>
          </a:solidFill>
          <a:ln cap="flat" cmpd="sng" w="19050">
            <a:solidFill>
              <a:srgbClr val="73889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B94501"/>
                </a:solidFill>
                <a:latin typeface="Calibri"/>
                <a:ea typeface="Calibri"/>
                <a:cs typeface="Calibri"/>
                <a:sym typeface="Calibri"/>
              </a:rPr>
              <a:t>Technology Performance </a:t>
            </a:r>
            <a:br>
              <a:rPr b="0" i="0" lang="en-US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2400" u="none" cap="none" strike="noStrike">
                <a:solidFill>
                  <a:srgbClr val="B94501"/>
                </a:solidFill>
                <a:latin typeface="Calibri"/>
                <a:ea typeface="Calibri"/>
                <a:cs typeface="Calibri"/>
                <a:sym typeface="Calibri"/>
              </a:rPr>
              <a:t>Monitoring </a:t>
            </a:r>
            <a:br>
              <a:rPr b="0" i="0" lang="en-US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2400" u="none" cap="none" strike="noStrike">
                <a:solidFill>
                  <a:srgbClr val="B94501"/>
                </a:solidFill>
                <a:latin typeface="Calibri"/>
                <a:ea typeface="Calibri"/>
                <a:cs typeface="Calibri"/>
                <a:sym typeface="Calibri"/>
              </a:rPr>
              <a:t>Failure</a:t>
            </a:r>
            <a:endParaRPr/>
          </a:p>
        </p:txBody>
      </p:sp>
      <p:sp>
        <p:nvSpPr>
          <p:cNvPr id="304" name="Google Shape;304;p2"/>
          <p:cNvSpPr/>
          <p:nvPr/>
        </p:nvSpPr>
        <p:spPr>
          <a:xfrm>
            <a:off x="3611729" y="2984163"/>
            <a:ext cx="2137145" cy="1452854"/>
          </a:xfrm>
          <a:prstGeom prst="roundRect">
            <a:avLst>
              <a:gd fmla="val 7885" name="adj"/>
            </a:avLst>
          </a:prstGeom>
          <a:solidFill>
            <a:srgbClr val="EEE9DF"/>
          </a:solidFill>
          <a:ln cap="flat" cmpd="sng" w="19050">
            <a:solidFill>
              <a:srgbClr val="73889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B94501"/>
                </a:solidFill>
                <a:latin typeface="Calibri"/>
                <a:ea typeface="Calibri"/>
                <a:cs typeface="Calibri"/>
                <a:sym typeface="Calibri"/>
              </a:rPr>
              <a:t>Process </a:t>
            </a:r>
            <a:br>
              <a:rPr b="0" i="0" lang="en-US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2400" u="none" cap="none" strike="noStrike">
                <a:solidFill>
                  <a:srgbClr val="B94501"/>
                </a:solidFill>
                <a:latin typeface="Calibri"/>
                <a:ea typeface="Calibri"/>
                <a:cs typeface="Calibri"/>
                <a:sym typeface="Calibri"/>
              </a:rPr>
              <a:t>Failure</a:t>
            </a:r>
            <a:endParaRPr/>
          </a:p>
        </p:txBody>
      </p:sp>
      <p:sp>
        <p:nvSpPr>
          <p:cNvPr id="305" name="Google Shape;305;p2"/>
          <p:cNvSpPr/>
          <p:nvPr/>
        </p:nvSpPr>
        <p:spPr>
          <a:xfrm>
            <a:off x="6439950" y="2984163"/>
            <a:ext cx="2137145" cy="1452854"/>
          </a:xfrm>
          <a:prstGeom prst="roundRect">
            <a:avLst>
              <a:gd fmla="val 7885" name="adj"/>
            </a:avLst>
          </a:prstGeom>
          <a:solidFill>
            <a:srgbClr val="EEE9DF"/>
          </a:solidFill>
          <a:ln cap="flat" cmpd="sng" w="19050">
            <a:solidFill>
              <a:srgbClr val="73889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B94501"/>
                </a:solidFill>
                <a:latin typeface="Calibri"/>
                <a:ea typeface="Calibri"/>
                <a:cs typeface="Calibri"/>
                <a:sym typeface="Calibri"/>
              </a:rPr>
              <a:t>Service </a:t>
            </a:r>
            <a:br>
              <a:rPr b="0" i="0" lang="en-US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2400" u="none" cap="none" strike="noStrike">
                <a:solidFill>
                  <a:srgbClr val="B94501"/>
                </a:solidFill>
                <a:latin typeface="Calibri"/>
                <a:ea typeface="Calibri"/>
                <a:cs typeface="Calibri"/>
                <a:sym typeface="Calibri"/>
              </a:rPr>
              <a:t>Failure</a:t>
            </a:r>
            <a:endParaRPr/>
          </a:p>
        </p:txBody>
      </p:sp>
      <p:sp>
        <p:nvSpPr>
          <p:cNvPr id="306" name="Google Shape;306;p2"/>
          <p:cNvSpPr/>
          <p:nvPr/>
        </p:nvSpPr>
        <p:spPr>
          <a:xfrm>
            <a:off x="9268172" y="2984163"/>
            <a:ext cx="2137145" cy="1452854"/>
          </a:xfrm>
          <a:prstGeom prst="roundRect">
            <a:avLst>
              <a:gd fmla="val 7885" name="adj"/>
            </a:avLst>
          </a:prstGeom>
          <a:solidFill>
            <a:srgbClr val="EEE9DF"/>
          </a:solidFill>
          <a:ln cap="flat" cmpd="sng" w="19050">
            <a:solidFill>
              <a:srgbClr val="73889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B94501"/>
                </a:solidFill>
                <a:latin typeface="Calibri"/>
                <a:ea typeface="Calibri"/>
                <a:cs typeface="Calibri"/>
                <a:sym typeface="Calibri"/>
              </a:rPr>
              <a:t>Leading to </a:t>
            </a:r>
            <a:br>
              <a:rPr b="0" i="0" lang="en-US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2400" u="none" cap="none" strike="noStrike">
                <a:solidFill>
                  <a:srgbClr val="B94501"/>
                </a:solidFill>
                <a:latin typeface="Calibri"/>
                <a:ea typeface="Calibri"/>
                <a:cs typeface="Calibri"/>
                <a:sym typeface="Calibri"/>
              </a:rPr>
              <a:t>Ecosystem Catastrophe</a:t>
            </a:r>
            <a:endParaRPr/>
          </a:p>
        </p:txBody>
      </p:sp>
      <p:sp>
        <p:nvSpPr>
          <p:cNvPr id="307" name="Google Shape;307;p2"/>
          <p:cNvSpPr/>
          <p:nvPr/>
        </p:nvSpPr>
        <p:spPr>
          <a:xfrm>
            <a:off x="3113905" y="3329992"/>
            <a:ext cx="304572" cy="786810"/>
          </a:xfrm>
          <a:prstGeom prst="chevron">
            <a:avLst>
              <a:gd fmla="val 6702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p2"/>
          <p:cNvSpPr/>
          <p:nvPr/>
        </p:nvSpPr>
        <p:spPr>
          <a:xfrm>
            <a:off x="5942126" y="3329992"/>
            <a:ext cx="304572" cy="786810"/>
          </a:xfrm>
          <a:prstGeom prst="chevron">
            <a:avLst>
              <a:gd fmla="val 6702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9" name="Google Shape;309;p2"/>
          <p:cNvSpPr/>
          <p:nvPr/>
        </p:nvSpPr>
        <p:spPr>
          <a:xfrm>
            <a:off x="8770347" y="3329992"/>
            <a:ext cx="304572" cy="786810"/>
          </a:xfrm>
          <a:prstGeom prst="chevron">
            <a:avLst>
              <a:gd fmla="val 6702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" name="Google Shape;314;p3"/>
          <p:cNvPicPr preferRelativeResize="0"/>
          <p:nvPr/>
        </p:nvPicPr>
        <p:blipFill rotWithShape="1">
          <a:blip r:embed="rId3">
            <a:alphaModFix/>
          </a:blip>
          <a:srcRect b="0" l="11764" r="28086" t="0"/>
          <a:stretch/>
        </p:blipFill>
        <p:spPr>
          <a:xfrm>
            <a:off x="4300476" y="1562099"/>
            <a:ext cx="3587871" cy="4661916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3"/>
          <p:cNvSpPr/>
          <p:nvPr/>
        </p:nvSpPr>
        <p:spPr>
          <a:xfrm>
            <a:off x="523873" y="1562100"/>
            <a:ext cx="3587871" cy="4657725"/>
          </a:xfrm>
          <a:prstGeom prst="rect">
            <a:avLst/>
          </a:prstGeom>
          <a:solidFill>
            <a:srgbClr val="E4E8EB"/>
          </a:solidFill>
          <a:ln>
            <a:noFill/>
          </a:ln>
        </p:spPr>
        <p:txBody>
          <a:bodyPr anchorCtr="0" anchor="t" bIns="45700" lIns="137150" spcFirstLastPara="1" rIns="18287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Serves as the linkage between various elements of the current state (i.e. processes, technology, governance, and people) and improvement plans to deliver value for the future state.</a:t>
            </a:r>
            <a:endParaRPr/>
          </a:p>
        </p:txBody>
      </p:sp>
      <p:sp>
        <p:nvSpPr>
          <p:cNvPr id="316" name="Google Shape;316;p3"/>
          <p:cNvSpPr/>
          <p:nvPr/>
        </p:nvSpPr>
        <p:spPr>
          <a:xfrm>
            <a:off x="8077079" y="1562100"/>
            <a:ext cx="3587871" cy="4657725"/>
          </a:xfrm>
          <a:prstGeom prst="rect">
            <a:avLst/>
          </a:prstGeom>
          <a:solidFill>
            <a:srgbClr val="CFD7DE"/>
          </a:solidFill>
          <a:ln>
            <a:noFill/>
          </a:ln>
        </p:spPr>
        <p:txBody>
          <a:bodyPr anchorCtr="0" anchor="t" bIns="45700" lIns="137150" spcFirstLastPara="1" rIns="18287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Serves as a foundational framework to execute organizational vision and mission, to meet current and future business objectives.</a:t>
            </a:r>
            <a:endParaRPr sz="2400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7" name="Google Shape;317;p3"/>
          <p:cNvSpPr txBox="1"/>
          <p:nvPr>
            <p:ph type="title"/>
          </p:nvPr>
        </p:nvSpPr>
        <p:spPr>
          <a:xfrm>
            <a:off x="535348" y="535517"/>
            <a:ext cx="11118071" cy="365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700"/>
              <a:buFont typeface="Cambria"/>
              <a:buNone/>
            </a:pPr>
            <a:r>
              <a:rPr lang="en-US"/>
              <a:t>Target Operating Model (TOM)</a:t>
            </a:r>
            <a:endParaRPr/>
          </a:p>
        </p:txBody>
      </p:sp>
      <p:sp>
        <p:nvSpPr>
          <p:cNvPr id="318" name="Google Shape;318;p3"/>
          <p:cNvSpPr txBox="1"/>
          <p:nvPr>
            <p:ph idx="10" type="dt"/>
          </p:nvPr>
        </p:nvSpPr>
        <p:spPr>
          <a:xfrm>
            <a:off x="535347" y="6586325"/>
            <a:ext cx="2743200" cy="10772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October 2025</a:t>
            </a:r>
            <a:endParaRPr/>
          </a:p>
        </p:txBody>
      </p:sp>
      <p:sp>
        <p:nvSpPr>
          <p:cNvPr id="319" name="Google Shape;319;p3"/>
          <p:cNvSpPr txBox="1"/>
          <p:nvPr>
            <p:ph idx="11" type="ftr"/>
          </p:nvPr>
        </p:nvSpPr>
        <p:spPr>
          <a:xfrm>
            <a:off x="4037012" y="6577816"/>
            <a:ext cx="4114800" cy="10772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Inclusive Financial Systems</a:t>
            </a:r>
            <a:endParaRPr/>
          </a:p>
        </p:txBody>
      </p:sp>
      <p:sp>
        <p:nvSpPr>
          <p:cNvPr id="320" name="Google Shape;320;p3"/>
          <p:cNvSpPr txBox="1"/>
          <p:nvPr>
            <p:ph idx="12" type="sldNum"/>
          </p:nvPr>
        </p:nvSpPr>
        <p:spPr>
          <a:xfrm>
            <a:off x="11405317" y="6577228"/>
            <a:ext cx="253378" cy="10772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21" name="Google Shape;321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780288" y="301695"/>
            <a:ext cx="878519" cy="878519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"/>
          <p:cNvSpPr txBox="1"/>
          <p:nvPr>
            <p:ph type="title"/>
          </p:nvPr>
        </p:nvSpPr>
        <p:spPr>
          <a:xfrm>
            <a:off x="535348" y="535517"/>
            <a:ext cx="11118071" cy="365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700"/>
              <a:buFont typeface="Cambria"/>
              <a:buNone/>
            </a:pPr>
            <a:r>
              <a:rPr lang="en-US"/>
              <a:t>IIPS Target Operating Model Design Considerations</a:t>
            </a:r>
            <a:endParaRPr/>
          </a:p>
        </p:txBody>
      </p:sp>
      <p:sp>
        <p:nvSpPr>
          <p:cNvPr id="327" name="Google Shape;327;p4"/>
          <p:cNvSpPr txBox="1"/>
          <p:nvPr>
            <p:ph idx="1" type="body"/>
          </p:nvPr>
        </p:nvSpPr>
        <p:spPr>
          <a:xfrm>
            <a:off x="542316" y="1021113"/>
            <a:ext cx="11116378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None/>
            </a:pPr>
            <a:r>
              <a:rPr lang="en-US" sz="1600">
                <a:latin typeface="Calibri"/>
                <a:ea typeface="Calibri"/>
                <a:cs typeface="Calibri"/>
                <a:sym typeface="Calibri"/>
              </a:rPr>
              <a:t>Instant Payments contributes over 75% of global retail payments and it is projected to hit a 90% threshold by 2030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8" name="Google Shape;328;p4"/>
          <p:cNvSpPr txBox="1"/>
          <p:nvPr>
            <p:ph idx="10" type="dt"/>
          </p:nvPr>
        </p:nvSpPr>
        <p:spPr>
          <a:xfrm>
            <a:off x="535347" y="6586325"/>
            <a:ext cx="2743200" cy="10772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October 2025</a:t>
            </a:r>
            <a:endParaRPr/>
          </a:p>
        </p:txBody>
      </p:sp>
      <p:sp>
        <p:nvSpPr>
          <p:cNvPr id="329" name="Google Shape;329;p4"/>
          <p:cNvSpPr txBox="1"/>
          <p:nvPr>
            <p:ph idx="11" type="ftr"/>
          </p:nvPr>
        </p:nvSpPr>
        <p:spPr>
          <a:xfrm>
            <a:off x="4037012" y="6577816"/>
            <a:ext cx="4114800" cy="10772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Inclusive Financial Systems</a:t>
            </a:r>
            <a:endParaRPr/>
          </a:p>
        </p:txBody>
      </p:sp>
      <p:sp>
        <p:nvSpPr>
          <p:cNvPr id="330" name="Google Shape;330;p4"/>
          <p:cNvSpPr txBox="1"/>
          <p:nvPr>
            <p:ph idx="12" type="sldNum"/>
          </p:nvPr>
        </p:nvSpPr>
        <p:spPr>
          <a:xfrm>
            <a:off x="11405317" y="6577228"/>
            <a:ext cx="253378" cy="10772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31" name="Google Shape;331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780288" y="301695"/>
            <a:ext cx="878519" cy="878519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sp>
        <p:nvSpPr>
          <p:cNvPr id="332" name="Google Shape;332;p4"/>
          <p:cNvSpPr/>
          <p:nvPr/>
        </p:nvSpPr>
        <p:spPr>
          <a:xfrm>
            <a:off x="542457" y="1562100"/>
            <a:ext cx="3576463" cy="2258568"/>
          </a:xfrm>
          <a:prstGeom prst="rect">
            <a:avLst/>
          </a:prstGeom>
          <a:solidFill>
            <a:srgbClr val="EEE9DF"/>
          </a:solidFill>
          <a:ln cap="flat" cmpd="sng" w="127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137150" wrap="square" tIns="731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Focus on Interoperability &amp; a more Connected 24/7 Digital Economy 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3" name="Google Shape;333;p4"/>
          <p:cNvSpPr/>
          <p:nvPr/>
        </p:nvSpPr>
        <p:spPr>
          <a:xfrm>
            <a:off x="4309623" y="1562100"/>
            <a:ext cx="3576463" cy="2258568"/>
          </a:xfrm>
          <a:prstGeom prst="rect">
            <a:avLst/>
          </a:prstGeom>
          <a:solidFill>
            <a:srgbClr val="F6F3EE"/>
          </a:solidFill>
          <a:ln cap="flat" cmpd="sng" w="127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137150" wrap="square" tIns="731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Increasing Regulatory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Compliance </a:t>
            </a:r>
            <a:b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Requirements</a:t>
            </a:r>
            <a:endParaRPr/>
          </a:p>
        </p:txBody>
      </p:sp>
      <p:sp>
        <p:nvSpPr>
          <p:cNvPr id="334" name="Google Shape;334;p4"/>
          <p:cNvSpPr/>
          <p:nvPr/>
        </p:nvSpPr>
        <p:spPr>
          <a:xfrm>
            <a:off x="8069905" y="1562100"/>
            <a:ext cx="3576463" cy="2258568"/>
          </a:xfrm>
          <a:prstGeom prst="rect">
            <a:avLst/>
          </a:prstGeom>
          <a:solidFill>
            <a:srgbClr val="EEE9DF"/>
          </a:solidFill>
          <a:ln cap="flat" cmpd="sng" w="127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137150" wrap="square" tIns="731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Payment Platform  Modernization – Balancing Resiliency, Security, Reliability, Affordability &amp;  Safety 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5" name="Google Shape;335;p4"/>
          <p:cNvSpPr/>
          <p:nvPr/>
        </p:nvSpPr>
        <p:spPr>
          <a:xfrm>
            <a:off x="542457" y="3961257"/>
            <a:ext cx="3576463" cy="2258568"/>
          </a:xfrm>
          <a:prstGeom prst="rect">
            <a:avLst/>
          </a:prstGeom>
          <a:solidFill>
            <a:srgbClr val="F6F3EE"/>
          </a:solidFill>
          <a:ln cap="flat" cmpd="sng" w="127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137150" wrap="square" tIns="731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Platform Re-factoring for  Combinational </a:t>
            </a:r>
            <a:b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Innovation and  Co-opetition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6" name="Google Shape;336;p4"/>
          <p:cNvSpPr/>
          <p:nvPr/>
        </p:nvSpPr>
        <p:spPr>
          <a:xfrm>
            <a:off x="4309623" y="3961257"/>
            <a:ext cx="3576463" cy="2258568"/>
          </a:xfrm>
          <a:prstGeom prst="rect">
            <a:avLst/>
          </a:prstGeom>
          <a:solidFill>
            <a:srgbClr val="EEE9DF"/>
          </a:solidFill>
          <a:ln cap="flat" cmpd="sng" w="127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137150" wrap="square" tIns="731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Sustainable Economic  Model  &amp; The Race </a:t>
            </a:r>
            <a:b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Against Cash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7" name="Google Shape;337;p4"/>
          <p:cNvSpPr/>
          <p:nvPr/>
        </p:nvSpPr>
        <p:spPr>
          <a:xfrm>
            <a:off x="8076790" y="3961257"/>
            <a:ext cx="3576463" cy="2258568"/>
          </a:xfrm>
          <a:prstGeom prst="rect">
            <a:avLst/>
          </a:prstGeom>
          <a:solidFill>
            <a:srgbClr val="F6F3EE"/>
          </a:solidFill>
          <a:ln cap="flat" cmpd="sng" w="127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137150" wrap="square" tIns="731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Fast-Paced Demands for Identity Payments &amp; Real-Time Services</a:t>
            </a:r>
            <a:endParaRPr/>
          </a:p>
        </p:txBody>
      </p:sp>
      <p:pic>
        <p:nvPicPr>
          <p:cNvPr id="338" name="Google Shape;338;p4"/>
          <p:cNvPicPr preferRelativeResize="0"/>
          <p:nvPr/>
        </p:nvPicPr>
        <p:blipFill rotWithShape="1">
          <a:blip r:embed="rId4">
            <a:alphaModFix/>
          </a:blip>
          <a:srcRect b="7967" l="11223" r="23798" t="25629"/>
          <a:stretch/>
        </p:blipFill>
        <p:spPr>
          <a:xfrm>
            <a:off x="673790" y="2856807"/>
            <a:ext cx="1239336" cy="8412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73790" y="5233608"/>
            <a:ext cx="626262" cy="8412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414423" y="2856807"/>
            <a:ext cx="1261212" cy="8412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4"/>
          <p:cNvPicPr preferRelativeResize="0"/>
          <p:nvPr/>
        </p:nvPicPr>
        <p:blipFill rotWithShape="1">
          <a:blip r:embed="rId7">
            <a:alphaModFix/>
          </a:blip>
          <a:srcRect b="18167" l="0" r="3643" t="1759"/>
          <a:stretch/>
        </p:blipFill>
        <p:spPr>
          <a:xfrm>
            <a:off x="4414423" y="5233608"/>
            <a:ext cx="858938" cy="8412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flipH="1">
            <a:off x="8183701" y="2882435"/>
            <a:ext cx="1757274" cy="8412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8183701" y="5233608"/>
            <a:ext cx="1121664" cy="8412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"/>
          <p:cNvSpPr txBox="1"/>
          <p:nvPr/>
        </p:nvSpPr>
        <p:spPr>
          <a:xfrm>
            <a:off x="552996" y="1216416"/>
            <a:ext cx="11125200" cy="4972196"/>
          </a:xfrm>
          <a:prstGeom prst="rect">
            <a:avLst/>
          </a:prstGeom>
          <a:solidFill>
            <a:srgbClr val="73889D"/>
          </a:solidFill>
          <a:ln>
            <a:noFill/>
          </a:ln>
        </p:spPr>
        <p:txBody>
          <a:bodyPr anchorCtr="0" anchor="t" bIns="22850" lIns="45700" spcFirstLastPara="1" rIns="45700" wrap="square" tIns="91425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99"/>
              <a:buFont typeface="Calibri"/>
              <a:buNone/>
            </a:pPr>
            <a:r>
              <a:rPr b="1" lang="en-US" sz="1799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Inclusive Instant Payment System Target Operating Model Framework</a:t>
            </a:r>
            <a:endParaRPr/>
          </a:p>
        </p:txBody>
      </p:sp>
      <p:sp>
        <p:nvSpPr>
          <p:cNvPr id="349" name="Google Shape;349;p5"/>
          <p:cNvSpPr/>
          <p:nvPr/>
        </p:nvSpPr>
        <p:spPr>
          <a:xfrm>
            <a:off x="2736894" y="5198440"/>
            <a:ext cx="6709949" cy="847114"/>
          </a:xfrm>
          <a:prstGeom prst="roundRect">
            <a:avLst>
              <a:gd fmla="val 11791" name="adj"/>
            </a:avLst>
          </a:prstGeom>
          <a:solidFill>
            <a:srgbClr val="E4E8EB"/>
          </a:solidFill>
          <a:ln cap="flat" cmpd="sng" w="127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27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3448A"/>
                </a:solidFill>
                <a:latin typeface="Calibri"/>
                <a:ea typeface="Calibri"/>
                <a:cs typeface="Calibri"/>
                <a:sym typeface="Calibri"/>
              </a:rPr>
              <a:t>Implementation Principles</a:t>
            </a:r>
            <a:endParaRPr b="1"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0" name="Google Shape;350;p5"/>
          <p:cNvSpPr txBox="1"/>
          <p:nvPr>
            <p:ph type="title"/>
          </p:nvPr>
        </p:nvSpPr>
        <p:spPr>
          <a:xfrm>
            <a:off x="535348" y="535517"/>
            <a:ext cx="11118071" cy="365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700"/>
              <a:buFont typeface="Cambria"/>
              <a:buNone/>
            </a:pPr>
            <a:r>
              <a:rPr lang="en-US"/>
              <a:t>Inclusive Instant Payment System Target Operating Model</a:t>
            </a:r>
            <a:endParaRPr/>
          </a:p>
        </p:txBody>
      </p:sp>
      <p:sp>
        <p:nvSpPr>
          <p:cNvPr id="351" name="Google Shape;351;p5"/>
          <p:cNvSpPr txBox="1"/>
          <p:nvPr>
            <p:ph idx="10" type="dt"/>
          </p:nvPr>
        </p:nvSpPr>
        <p:spPr>
          <a:xfrm>
            <a:off x="535347" y="6586325"/>
            <a:ext cx="2743200" cy="10772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January 13, 2025</a:t>
            </a:r>
            <a:endParaRPr/>
          </a:p>
        </p:txBody>
      </p:sp>
      <p:sp>
        <p:nvSpPr>
          <p:cNvPr id="352" name="Google Shape;352;p5"/>
          <p:cNvSpPr txBox="1"/>
          <p:nvPr>
            <p:ph idx="11" type="ftr"/>
          </p:nvPr>
        </p:nvSpPr>
        <p:spPr>
          <a:xfrm>
            <a:off x="4037012" y="6577816"/>
            <a:ext cx="4114800" cy="10772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GF PowerPoint Template</a:t>
            </a:r>
            <a:endParaRPr/>
          </a:p>
        </p:txBody>
      </p:sp>
      <p:sp>
        <p:nvSpPr>
          <p:cNvPr id="353" name="Google Shape;353;p5"/>
          <p:cNvSpPr txBox="1"/>
          <p:nvPr>
            <p:ph idx="12" type="sldNum"/>
          </p:nvPr>
        </p:nvSpPr>
        <p:spPr>
          <a:xfrm>
            <a:off x="11405317" y="6577228"/>
            <a:ext cx="253378" cy="10772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54" name="Google Shape;354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780288" y="301695"/>
            <a:ext cx="878519" cy="878519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sp>
        <p:nvSpPr>
          <p:cNvPr id="355" name="Google Shape;355;p5"/>
          <p:cNvSpPr/>
          <p:nvPr/>
        </p:nvSpPr>
        <p:spPr>
          <a:xfrm>
            <a:off x="2741982" y="1648042"/>
            <a:ext cx="6709949" cy="3147237"/>
          </a:xfrm>
          <a:prstGeom prst="roundRect">
            <a:avLst>
              <a:gd fmla="val 3201" name="adj"/>
            </a:avLst>
          </a:prstGeom>
          <a:solidFill>
            <a:srgbClr val="00206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6" name="Google Shape;356;p5"/>
          <p:cNvSpPr/>
          <p:nvPr/>
        </p:nvSpPr>
        <p:spPr>
          <a:xfrm>
            <a:off x="737857" y="1668285"/>
            <a:ext cx="1566443" cy="2988771"/>
          </a:xfrm>
          <a:prstGeom prst="roundRect">
            <a:avLst>
              <a:gd fmla="val 7425" name="adj"/>
            </a:avLst>
          </a:prstGeom>
          <a:solidFill>
            <a:srgbClr val="E4E8EB"/>
          </a:solidFill>
          <a:ln cap="flat" cmpd="sng" w="127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3448A"/>
                </a:solidFill>
                <a:latin typeface="Calibri"/>
                <a:ea typeface="Calibri"/>
                <a:cs typeface="Calibri"/>
                <a:sym typeface="Calibri"/>
              </a:rPr>
              <a:t>IIPS Ecosystem Aspiration</a:t>
            </a:r>
            <a:endParaRPr b="1"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90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Vision</a:t>
            </a:r>
            <a:endParaRPr/>
          </a:p>
          <a:p>
            <a:pPr indent="0" lvl="0" marL="0" marR="0" rtl="0" algn="ctr">
              <a:spcBef>
                <a:spcPts val="90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Mission</a:t>
            </a:r>
            <a:endParaRPr/>
          </a:p>
          <a:p>
            <a:pPr indent="0" lvl="0" marL="0" marR="0" rtl="0" algn="ctr">
              <a:spcBef>
                <a:spcPts val="90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Strategy</a:t>
            </a:r>
            <a:endParaRPr/>
          </a:p>
        </p:txBody>
      </p:sp>
      <p:grpSp>
        <p:nvGrpSpPr>
          <p:cNvPr id="357" name="Google Shape;357;p5"/>
          <p:cNvGrpSpPr/>
          <p:nvPr/>
        </p:nvGrpSpPr>
        <p:grpSpPr>
          <a:xfrm>
            <a:off x="2849526" y="5466904"/>
            <a:ext cx="6464596" cy="518709"/>
            <a:chOff x="844677" y="1686935"/>
            <a:chExt cx="8987265" cy="518709"/>
          </a:xfrm>
        </p:grpSpPr>
        <p:sp>
          <p:nvSpPr>
            <p:cNvPr id="358" name="Google Shape;358;p5"/>
            <p:cNvSpPr/>
            <p:nvPr/>
          </p:nvSpPr>
          <p:spPr>
            <a:xfrm>
              <a:off x="844677" y="1686935"/>
              <a:ext cx="2907557" cy="518709"/>
            </a:xfrm>
            <a:prstGeom prst="roundRect">
              <a:avLst>
                <a:gd fmla="val 7885" name="adj"/>
              </a:avLst>
            </a:prstGeom>
            <a:solidFill>
              <a:srgbClr val="E4E8E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rgbClr val="201236"/>
                  </a:solidFill>
                  <a:latin typeface="Calibri"/>
                  <a:ea typeface="Calibri"/>
                  <a:cs typeface="Calibri"/>
                  <a:sym typeface="Calibri"/>
                </a:rPr>
                <a:t>Build a comprehensive ecosystem commitment to transition to the future state</a:t>
              </a:r>
              <a:endParaRPr/>
            </a:p>
          </p:txBody>
        </p:sp>
        <p:sp>
          <p:nvSpPr>
            <p:cNvPr id="359" name="Google Shape;359;p5"/>
            <p:cNvSpPr/>
            <p:nvPr/>
          </p:nvSpPr>
          <p:spPr>
            <a:xfrm>
              <a:off x="3884531" y="1686935"/>
              <a:ext cx="2907557" cy="518709"/>
            </a:xfrm>
            <a:prstGeom prst="roundRect">
              <a:avLst>
                <a:gd fmla="val 7885" name="adj"/>
              </a:avLst>
            </a:prstGeom>
            <a:solidFill>
              <a:srgbClr val="E4E8E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rgbClr val="201236"/>
                  </a:solidFill>
                  <a:latin typeface="Calibri"/>
                  <a:ea typeface="Calibri"/>
                  <a:cs typeface="Calibri"/>
                  <a:sym typeface="Calibri"/>
                </a:rPr>
                <a:t>Ensure design architecture reflects sustainability and </a:t>
              </a:r>
              <a:br>
                <a:rPr lang="en-US" sz="1200">
                  <a:solidFill>
                    <a:srgbClr val="201236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US" sz="1200">
                  <a:solidFill>
                    <a:srgbClr val="201236"/>
                  </a:solidFill>
                  <a:latin typeface="Calibri"/>
                  <a:ea typeface="Calibri"/>
                  <a:cs typeface="Calibri"/>
                  <a:sym typeface="Calibri"/>
                </a:rPr>
                <a:t>long-term success</a:t>
              </a:r>
              <a:endParaRPr/>
            </a:p>
          </p:txBody>
        </p:sp>
        <p:sp>
          <p:nvSpPr>
            <p:cNvPr id="360" name="Google Shape;360;p5"/>
            <p:cNvSpPr/>
            <p:nvPr/>
          </p:nvSpPr>
          <p:spPr>
            <a:xfrm>
              <a:off x="6924385" y="1686935"/>
              <a:ext cx="2907557" cy="518709"/>
            </a:xfrm>
            <a:prstGeom prst="roundRect">
              <a:avLst>
                <a:gd fmla="val 7885" name="adj"/>
              </a:avLst>
            </a:prstGeom>
            <a:solidFill>
              <a:srgbClr val="E4E8E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rgbClr val="201236"/>
                  </a:solidFill>
                  <a:latin typeface="Calibri"/>
                  <a:ea typeface="Calibri"/>
                  <a:cs typeface="Calibri"/>
                  <a:sym typeface="Calibri"/>
                </a:rPr>
                <a:t>Building Instant </a:t>
              </a:r>
              <a:br>
                <a:rPr lang="en-US" sz="1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US" sz="1200">
                  <a:solidFill>
                    <a:srgbClr val="201236"/>
                  </a:solidFill>
                  <a:latin typeface="Calibri"/>
                  <a:ea typeface="Calibri"/>
                  <a:cs typeface="Calibri"/>
                  <a:sym typeface="Calibri"/>
                </a:rPr>
                <a:t>Payment of Value </a:t>
              </a:r>
              <a:endParaRPr/>
            </a:p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rgbClr val="201236"/>
                  </a:solidFill>
                  <a:latin typeface="Calibri"/>
                  <a:ea typeface="Calibri"/>
                  <a:cs typeface="Calibri"/>
                  <a:sym typeface="Calibri"/>
                </a:rPr>
                <a:t>for Financial Inclusion</a:t>
              </a:r>
              <a:endParaRPr sz="1200">
                <a:solidFill>
                  <a:srgbClr val="20123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61" name="Google Shape;361;p5"/>
          <p:cNvSpPr/>
          <p:nvPr/>
        </p:nvSpPr>
        <p:spPr>
          <a:xfrm>
            <a:off x="9889612" y="1668199"/>
            <a:ext cx="1569523" cy="2988853"/>
          </a:xfrm>
          <a:prstGeom prst="roundRect">
            <a:avLst>
              <a:gd fmla="val 6127" name="adj"/>
            </a:avLst>
          </a:prstGeom>
          <a:solidFill>
            <a:srgbClr val="E4E8EB"/>
          </a:solidFill>
          <a:ln cap="flat" cmpd="sng" w="127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3448A"/>
                </a:solidFill>
                <a:latin typeface="Calibri"/>
                <a:ea typeface="Calibri"/>
                <a:cs typeface="Calibri"/>
                <a:sym typeface="Calibri"/>
              </a:rPr>
              <a:t>IIPS Ecosystem Expectations</a:t>
            </a:r>
            <a:endParaRPr/>
          </a:p>
          <a:p>
            <a:pPr indent="-179070" lvl="0" marL="179070" marR="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Optimal Performance</a:t>
            </a:r>
            <a:endParaRPr/>
          </a:p>
          <a:p>
            <a:pPr indent="-179070" lvl="0" marL="179070" marR="0" rtl="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Low-Cost Payment Products &amp; Services </a:t>
            </a:r>
            <a:endParaRPr/>
          </a:p>
          <a:p>
            <a:pPr indent="-179070" lvl="0" marL="179070" marR="0" rtl="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Enhanced UX</a:t>
            </a:r>
            <a:endParaRPr/>
          </a:p>
          <a:p>
            <a:pPr indent="-179070" lvl="0" marL="179070" marR="0" rtl="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Shared Prosperity</a:t>
            </a:r>
            <a:endParaRPr/>
          </a:p>
          <a:p>
            <a:pPr indent="-179070" lvl="0" marL="179070" marR="0" rtl="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Trust</a:t>
            </a:r>
            <a:endParaRPr/>
          </a:p>
          <a:p>
            <a:pPr indent="-179070" lvl="0" marL="179070" marR="0" rtl="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Security</a:t>
            </a:r>
            <a:endParaRPr/>
          </a:p>
          <a:p>
            <a:pPr indent="-179070" lvl="0" marL="179070" marR="0" rtl="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Interoperability </a:t>
            </a:r>
            <a:endParaRPr/>
          </a:p>
          <a:p>
            <a:pPr indent="-179070" lvl="0" marL="179070" marR="0" rtl="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Real-Time Economy</a:t>
            </a:r>
            <a:endParaRPr/>
          </a:p>
        </p:txBody>
      </p:sp>
      <p:sp>
        <p:nvSpPr>
          <p:cNvPr id="362" name="Google Shape;362;p5"/>
          <p:cNvSpPr/>
          <p:nvPr/>
        </p:nvSpPr>
        <p:spPr>
          <a:xfrm>
            <a:off x="2370855" y="2923300"/>
            <a:ext cx="304572" cy="786810"/>
          </a:xfrm>
          <a:prstGeom prst="chevron">
            <a:avLst>
              <a:gd fmla="val 6702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3" name="Google Shape;363;p5"/>
          <p:cNvSpPr/>
          <p:nvPr/>
        </p:nvSpPr>
        <p:spPr>
          <a:xfrm flipH="1">
            <a:off x="9518486" y="2923300"/>
            <a:ext cx="304572" cy="786810"/>
          </a:xfrm>
          <a:prstGeom prst="chevron">
            <a:avLst>
              <a:gd fmla="val 6702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64" name="Google Shape;364;p5"/>
          <p:cNvGrpSpPr/>
          <p:nvPr/>
        </p:nvGrpSpPr>
        <p:grpSpPr>
          <a:xfrm>
            <a:off x="2854026" y="1754368"/>
            <a:ext cx="6485859" cy="2945218"/>
            <a:chOff x="3094074" y="1839432"/>
            <a:chExt cx="6160968" cy="2945218"/>
          </a:xfrm>
        </p:grpSpPr>
        <p:sp>
          <p:nvSpPr>
            <p:cNvPr id="365" name="Google Shape;365;p5"/>
            <p:cNvSpPr/>
            <p:nvPr/>
          </p:nvSpPr>
          <p:spPr>
            <a:xfrm>
              <a:off x="3094074" y="1839432"/>
              <a:ext cx="3039987" cy="1516599"/>
            </a:xfrm>
            <a:prstGeom prst="roundRect">
              <a:avLst>
                <a:gd fmla="val 4160" name="adj"/>
              </a:avLst>
            </a:prstGeom>
            <a:solidFill>
              <a:srgbClr val="F6F3EE"/>
            </a:solidFill>
            <a:ln cap="flat" cmpd="sng" w="12700">
              <a:solidFill>
                <a:srgbClr val="A2B0B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137150" spcFirstLastPara="1" rIns="137150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B94501"/>
                  </a:solidFill>
                  <a:latin typeface="Calibri"/>
                  <a:ea typeface="Calibri"/>
                  <a:cs typeface="Calibri"/>
                  <a:sym typeface="Calibri"/>
                </a:rPr>
                <a:t>Technology</a:t>
              </a:r>
              <a:endParaRPr/>
            </a:p>
            <a:p>
              <a:pPr indent="-179070" lvl="0" marL="17907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50"/>
                <a:buFont typeface="Arial"/>
                <a:buChar char="•"/>
              </a:pPr>
              <a:r>
                <a:rPr lang="en-US" sz="11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Resilient, Secured &amp; Scalable Infrastructure</a:t>
              </a:r>
              <a:endParaRPr/>
            </a:p>
            <a:p>
              <a:pPr indent="-179070" lvl="0" marL="17907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50"/>
                <a:buFont typeface="Arial"/>
                <a:buChar char="•"/>
              </a:pPr>
              <a:r>
                <a:rPr lang="en-US" sz="11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Balanced Technology Acquisition &amp; ROI</a:t>
              </a:r>
              <a:endParaRPr/>
            </a:p>
            <a:p>
              <a:pPr indent="-179070" lvl="0" marL="17907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50"/>
                <a:buFont typeface="Arial"/>
                <a:buChar char="•"/>
              </a:pPr>
              <a:r>
                <a:rPr lang="en-US" sz="11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Business Intelligence &amp; Digital Transformation</a:t>
              </a:r>
              <a:endParaRPr/>
            </a:p>
            <a:p>
              <a:pPr indent="-179070" lvl="0" marL="17907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50"/>
                <a:buFont typeface="Arial"/>
                <a:buChar char="•"/>
              </a:pPr>
              <a:r>
                <a:rPr lang="en-US" sz="11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Shared Platform Services - 24/7 Availability</a:t>
              </a:r>
              <a:endParaRPr/>
            </a:p>
            <a:p>
              <a:pPr indent="-179070" lvl="0" marL="17907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50"/>
                <a:buFont typeface="Arial"/>
                <a:buChar char="•"/>
              </a:pPr>
              <a:r>
                <a:rPr lang="en-US" sz="115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Secured Integration &amp; Message Exchange </a:t>
              </a:r>
              <a:endParaRPr/>
            </a:p>
          </p:txBody>
        </p:sp>
        <p:sp>
          <p:nvSpPr>
            <p:cNvPr id="366" name="Google Shape;366;p5"/>
            <p:cNvSpPr/>
            <p:nvPr/>
          </p:nvSpPr>
          <p:spPr>
            <a:xfrm>
              <a:off x="3094074" y="3435007"/>
              <a:ext cx="3039987" cy="1349643"/>
            </a:xfrm>
            <a:prstGeom prst="roundRect">
              <a:avLst>
                <a:gd fmla="val 4160" name="adj"/>
              </a:avLst>
            </a:prstGeom>
            <a:solidFill>
              <a:srgbClr val="F6F3EE"/>
            </a:solidFill>
            <a:ln cap="flat" cmpd="sng" w="12700">
              <a:solidFill>
                <a:srgbClr val="A2B0B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137150" spcFirstLastPara="1" rIns="137150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B94501"/>
                  </a:solidFill>
                  <a:latin typeface="Calibri"/>
                  <a:ea typeface="Calibri"/>
                  <a:cs typeface="Calibri"/>
                  <a:sym typeface="Calibri"/>
                </a:rPr>
                <a:t>People</a:t>
              </a:r>
              <a:endParaRPr/>
            </a:p>
            <a:p>
              <a:pPr indent="-179070" lvl="0" marL="17907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Char char="•"/>
              </a:pPr>
              <a:r>
                <a:rPr lang="en-US"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Commitment to Vision and Mission</a:t>
              </a:r>
              <a:endParaRPr/>
            </a:p>
            <a:p>
              <a:pPr indent="-179070" lvl="0" marL="17907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Char char="•"/>
              </a:pPr>
              <a:r>
                <a:rPr lang="en-US"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Defined Roles and Responsibilities</a:t>
              </a:r>
              <a:endParaRPr/>
            </a:p>
            <a:p>
              <a:pPr indent="-179070" lvl="0" marL="17907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Char char="•"/>
              </a:pPr>
              <a:r>
                <a:rPr lang="en-US"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Highly Skilled Workforce</a:t>
              </a:r>
              <a:endParaRPr/>
            </a:p>
            <a:p>
              <a:pPr indent="-179070" lvl="0" marL="17907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Char char="•"/>
              </a:pPr>
              <a:r>
                <a:rPr lang="en-US"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Ecosystem Collaboration</a:t>
              </a:r>
              <a:endParaRPr/>
            </a:p>
            <a:p>
              <a:pPr indent="-179070" lvl="0" marL="17907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Char char="•"/>
              </a:pPr>
              <a:r>
                <a:rPr lang="en-US"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Customer Centric Value Proposition </a:t>
              </a:r>
              <a:endParaRPr/>
            </a:p>
          </p:txBody>
        </p:sp>
        <p:sp>
          <p:nvSpPr>
            <p:cNvPr id="367" name="Google Shape;367;p5"/>
            <p:cNvSpPr/>
            <p:nvPr/>
          </p:nvSpPr>
          <p:spPr>
            <a:xfrm>
              <a:off x="6215055" y="1839432"/>
              <a:ext cx="3039987" cy="1516599"/>
            </a:xfrm>
            <a:prstGeom prst="roundRect">
              <a:avLst>
                <a:gd fmla="val 4160" name="adj"/>
              </a:avLst>
            </a:prstGeom>
            <a:solidFill>
              <a:srgbClr val="F6F3EE"/>
            </a:solidFill>
            <a:ln cap="flat" cmpd="sng" w="12700">
              <a:solidFill>
                <a:srgbClr val="A2B0B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182875" spcFirstLastPara="1" rIns="137150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B94501"/>
                  </a:solidFill>
                  <a:latin typeface="Calibri"/>
                  <a:ea typeface="Calibri"/>
                  <a:cs typeface="Calibri"/>
                  <a:sym typeface="Calibri"/>
                </a:rPr>
                <a:t>Process</a:t>
              </a:r>
              <a:endParaRPr/>
            </a:p>
            <a:p>
              <a:pPr indent="-179388" lvl="0" marL="179388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Char char="•"/>
              </a:pPr>
              <a:r>
                <a:rPr lang="en-US"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Performance Evaluation &amp; Monitoring</a:t>
              </a:r>
              <a:endParaRPr/>
            </a:p>
            <a:p>
              <a:pPr indent="-179388" lvl="0" marL="179388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Char char="•"/>
              </a:pPr>
              <a:r>
                <a:rPr lang="en-US"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Escalation Management</a:t>
              </a:r>
              <a:endParaRPr/>
            </a:p>
            <a:p>
              <a:pPr indent="-179388" lvl="0" marL="179388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Char char="•"/>
              </a:pPr>
              <a:r>
                <a:rPr lang="en-US"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Participant Onboarding</a:t>
              </a:r>
              <a:endParaRPr/>
            </a:p>
            <a:p>
              <a:pPr indent="-179388" lvl="0" marL="179388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Char char="•"/>
              </a:pPr>
              <a:r>
                <a:rPr lang="en-US"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Operational Reliability</a:t>
              </a:r>
              <a:endParaRPr/>
            </a:p>
            <a:p>
              <a:pPr indent="-179388" lvl="0" marL="179388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Char char="•"/>
              </a:pPr>
              <a:r>
                <a:rPr lang="en-US"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Payments Modernization </a:t>
              </a:r>
              <a:endParaRPr/>
            </a:p>
            <a:p>
              <a:pPr indent="-179388" lvl="0" marL="179388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Char char="•"/>
              </a:pPr>
              <a:r>
                <a:rPr lang="en-US"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Process Re-engineering &amp; Automation </a:t>
              </a:r>
              <a:endParaRPr/>
            </a:p>
          </p:txBody>
        </p:sp>
        <p:sp>
          <p:nvSpPr>
            <p:cNvPr id="368" name="Google Shape;368;p5"/>
            <p:cNvSpPr/>
            <p:nvPr/>
          </p:nvSpPr>
          <p:spPr>
            <a:xfrm>
              <a:off x="6215055" y="3435007"/>
              <a:ext cx="3039987" cy="1349643"/>
            </a:xfrm>
            <a:prstGeom prst="roundRect">
              <a:avLst>
                <a:gd fmla="val 4160" name="adj"/>
              </a:avLst>
            </a:prstGeom>
            <a:solidFill>
              <a:srgbClr val="F6F3EE"/>
            </a:solidFill>
            <a:ln cap="flat" cmpd="sng" w="12700">
              <a:solidFill>
                <a:srgbClr val="A2B0B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182875" spcFirstLastPara="1" rIns="137150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B94501"/>
                  </a:solidFill>
                  <a:latin typeface="Calibri"/>
                  <a:ea typeface="Calibri"/>
                  <a:cs typeface="Calibri"/>
                  <a:sym typeface="Calibri"/>
                </a:rPr>
                <a:t>Governance</a:t>
              </a:r>
              <a:endParaRPr/>
            </a:p>
            <a:p>
              <a:pPr indent="-179388" lvl="0" marL="179388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Char char="•"/>
              </a:pPr>
              <a:r>
                <a:rPr lang="en-US"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Scheme Rules</a:t>
              </a:r>
              <a:endParaRPr/>
            </a:p>
            <a:p>
              <a:pPr indent="-179388" lvl="0" marL="179388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Char char="•"/>
              </a:pPr>
              <a:r>
                <a:rPr lang="en-US"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Standard Operating Guidelines</a:t>
              </a:r>
              <a:endParaRPr/>
            </a:p>
            <a:p>
              <a:pPr indent="-179388" lvl="0" marL="179388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Char char="•"/>
              </a:pPr>
              <a:r>
                <a:rPr lang="en-US"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Board &amp; Management Structure</a:t>
              </a:r>
              <a:endParaRPr/>
            </a:p>
            <a:p>
              <a:pPr indent="-179388" lvl="0" marL="179388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Char char="•"/>
              </a:pPr>
              <a:r>
                <a:rPr lang="en-US"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Compliance &amp; Risk Management</a:t>
              </a:r>
              <a:endParaRPr/>
            </a:p>
            <a:p>
              <a:pPr indent="-179388" lvl="0" marL="179388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Char char="•"/>
              </a:pPr>
              <a:r>
                <a:rPr lang="en-US"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Service Level Agreements </a:t>
              </a:r>
              <a:endParaRPr/>
            </a:p>
          </p:txBody>
        </p:sp>
      </p:grpSp>
      <p:pic>
        <p:nvPicPr>
          <p:cNvPr id="369" name="Google Shape;369;p5"/>
          <p:cNvPicPr preferRelativeResize="0"/>
          <p:nvPr/>
        </p:nvPicPr>
        <p:blipFill rotWithShape="1">
          <a:blip r:embed="rId4">
            <a:alphaModFix/>
          </a:blip>
          <a:srcRect b="5602" l="9353" r="4395" t="1668"/>
          <a:stretch/>
        </p:blipFill>
        <p:spPr>
          <a:xfrm>
            <a:off x="5841467" y="3062173"/>
            <a:ext cx="509066" cy="509066"/>
          </a:xfrm>
          <a:prstGeom prst="ellipse">
            <a:avLst/>
          </a:prstGeom>
          <a:noFill/>
          <a:ln cap="flat" cmpd="sng" w="76200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370" name="Google Shape;370;p5"/>
          <p:cNvGrpSpPr/>
          <p:nvPr/>
        </p:nvGrpSpPr>
        <p:grpSpPr>
          <a:xfrm>
            <a:off x="877808" y="2260873"/>
            <a:ext cx="1286540" cy="935664"/>
            <a:chOff x="861237" y="2615609"/>
            <a:chExt cx="1286540" cy="935664"/>
          </a:xfrm>
        </p:grpSpPr>
        <p:cxnSp>
          <p:nvCxnSpPr>
            <p:cNvPr id="371" name="Google Shape;371;p5"/>
            <p:cNvCxnSpPr/>
            <p:nvPr/>
          </p:nvCxnSpPr>
          <p:spPr>
            <a:xfrm>
              <a:off x="861237" y="2615609"/>
              <a:ext cx="1286540" cy="0"/>
            </a:xfrm>
            <a:prstGeom prst="straightConnector1">
              <a:avLst/>
            </a:prstGeom>
            <a:noFill/>
            <a:ln cap="flat" cmpd="sng" w="12700">
              <a:solidFill>
                <a:srgbClr val="A2B0BD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72" name="Google Shape;372;p5"/>
            <p:cNvCxnSpPr/>
            <p:nvPr/>
          </p:nvCxnSpPr>
          <p:spPr>
            <a:xfrm>
              <a:off x="861237" y="2927497"/>
              <a:ext cx="1286540" cy="0"/>
            </a:xfrm>
            <a:prstGeom prst="straightConnector1">
              <a:avLst/>
            </a:prstGeom>
            <a:noFill/>
            <a:ln cap="flat" cmpd="sng" w="12700">
              <a:solidFill>
                <a:srgbClr val="A2B0BD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73" name="Google Shape;373;p5"/>
            <p:cNvCxnSpPr/>
            <p:nvPr/>
          </p:nvCxnSpPr>
          <p:spPr>
            <a:xfrm>
              <a:off x="861237" y="3239385"/>
              <a:ext cx="1286540" cy="0"/>
            </a:xfrm>
            <a:prstGeom prst="straightConnector1">
              <a:avLst/>
            </a:prstGeom>
            <a:noFill/>
            <a:ln cap="flat" cmpd="sng" w="12700">
              <a:solidFill>
                <a:srgbClr val="A2B0BD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74" name="Google Shape;374;p5"/>
            <p:cNvCxnSpPr/>
            <p:nvPr/>
          </p:nvCxnSpPr>
          <p:spPr>
            <a:xfrm>
              <a:off x="861237" y="3551273"/>
              <a:ext cx="1286540" cy="0"/>
            </a:xfrm>
            <a:prstGeom prst="straightConnector1">
              <a:avLst/>
            </a:prstGeom>
            <a:noFill/>
            <a:ln cap="flat" cmpd="sng" w="12700">
              <a:solidFill>
                <a:srgbClr val="A2B0BD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375" name="Google Shape;375;p5"/>
          <p:cNvSpPr/>
          <p:nvPr/>
        </p:nvSpPr>
        <p:spPr>
          <a:xfrm flipH="1" rot="5400000">
            <a:off x="5998483" y="4756041"/>
            <a:ext cx="191859" cy="495635"/>
          </a:xfrm>
          <a:prstGeom prst="chevron">
            <a:avLst>
              <a:gd fmla="val 6702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76" name="Google Shape;376;p5"/>
          <p:cNvCxnSpPr/>
          <p:nvPr/>
        </p:nvCxnSpPr>
        <p:spPr>
          <a:xfrm>
            <a:off x="5036112" y="5488170"/>
            <a:ext cx="0" cy="444797"/>
          </a:xfrm>
          <a:prstGeom prst="straightConnector1">
            <a:avLst/>
          </a:prstGeom>
          <a:noFill/>
          <a:ln cap="flat" cmpd="sng" w="19050">
            <a:solidFill>
              <a:srgbClr val="73889D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377" name="Google Shape;377;p5"/>
          <p:cNvCxnSpPr/>
          <p:nvPr/>
        </p:nvCxnSpPr>
        <p:spPr>
          <a:xfrm>
            <a:off x="7243786" y="5488170"/>
            <a:ext cx="0" cy="444797"/>
          </a:xfrm>
          <a:prstGeom prst="straightConnector1">
            <a:avLst/>
          </a:prstGeom>
          <a:noFill/>
          <a:ln cap="flat" cmpd="sng" w="19050">
            <a:solidFill>
              <a:srgbClr val="73889D"/>
            </a:solidFill>
            <a:prstDash val="dot"/>
            <a:round/>
            <a:headEnd len="sm" w="sm" type="none"/>
            <a:tailEnd len="sm" w="sm" type="none"/>
          </a:ln>
        </p:spPr>
      </p:cxn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6"/>
          <p:cNvSpPr txBox="1"/>
          <p:nvPr>
            <p:ph type="title"/>
          </p:nvPr>
        </p:nvSpPr>
        <p:spPr>
          <a:xfrm>
            <a:off x="2417276" y="2998988"/>
            <a:ext cx="7351102" cy="55399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5F3ED"/>
              </a:buClr>
              <a:buSzPts val="3600"/>
              <a:buFont typeface="Cambria"/>
              <a:buNone/>
            </a:pPr>
            <a:r>
              <a:rPr lang="en-US"/>
              <a:t>Achieving the Target State and </a:t>
            </a:r>
            <a:br>
              <a:rPr lang="en-US"/>
            </a:br>
            <a:r>
              <a:rPr lang="en-US"/>
              <a:t>Future Success Through TOM: </a:t>
            </a:r>
            <a:br>
              <a:rPr lang="en-US"/>
            </a:br>
            <a:r>
              <a:rPr i="1" lang="en-US">
                <a:solidFill>
                  <a:srgbClr val="A2B0BD"/>
                </a:solidFill>
              </a:rPr>
              <a:t>Three Critical ‘’How’’ Questions to Mature TOM Governance and Administration</a:t>
            </a:r>
            <a:endParaRPr i="1">
              <a:solidFill>
                <a:srgbClr val="A2B0BD"/>
              </a:solidFill>
            </a:endParaRPr>
          </a:p>
        </p:txBody>
      </p:sp>
      <p:pic>
        <p:nvPicPr>
          <p:cNvPr id="383" name="Google Shape;383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780288" y="301695"/>
            <a:ext cx="878519" cy="878519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7"/>
          <p:cNvSpPr txBox="1"/>
          <p:nvPr>
            <p:ph type="title"/>
          </p:nvPr>
        </p:nvSpPr>
        <p:spPr>
          <a:xfrm>
            <a:off x="535348" y="535517"/>
            <a:ext cx="11118071" cy="365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700"/>
              <a:buFont typeface="Cambria"/>
              <a:buNone/>
            </a:pPr>
            <a:r>
              <a:rPr lang="en-US"/>
              <a:t>Maturing TOM Governance and Administration</a:t>
            </a:r>
            <a:endParaRPr/>
          </a:p>
        </p:txBody>
      </p:sp>
      <p:sp>
        <p:nvSpPr>
          <p:cNvPr id="389" name="Google Shape;389;p7"/>
          <p:cNvSpPr txBox="1"/>
          <p:nvPr>
            <p:ph idx="10" type="dt"/>
          </p:nvPr>
        </p:nvSpPr>
        <p:spPr>
          <a:xfrm>
            <a:off x="535347" y="6586325"/>
            <a:ext cx="2743200" cy="10772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October 2025</a:t>
            </a:r>
            <a:endParaRPr/>
          </a:p>
        </p:txBody>
      </p:sp>
      <p:sp>
        <p:nvSpPr>
          <p:cNvPr id="390" name="Google Shape;390;p7"/>
          <p:cNvSpPr txBox="1"/>
          <p:nvPr>
            <p:ph idx="11" type="ftr"/>
          </p:nvPr>
        </p:nvSpPr>
        <p:spPr>
          <a:xfrm>
            <a:off x="4037012" y="6577816"/>
            <a:ext cx="4114800" cy="10772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Inclusive Financial Systems</a:t>
            </a:r>
            <a:endParaRPr/>
          </a:p>
        </p:txBody>
      </p:sp>
      <p:sp>
        <p:nvSpPr>
          <p:cNvPr id="391" name="Google Shape;391;p7"/>
          <p:cNvSpPr txBox="1"/>
          <p:nvPr>
            <p:ph idx="12" type="sldNum"/>
          </p:nvPr>
        </p:nvSpPr>
        <p:spPr>
          <a:xfrm>
            <a:off x="11405317" y="6577228"/>
            <a:ext cx="253378" cy="10772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92" name="Google Shape;392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780288" y="301695"/>
            <a:ext cx="878519" cy="878519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sp>
        <p:nvSpPr>
          <p:cNvPr id="393" name="Google Shape;393;p7"/>
          <p:cNvSpPr/>
          <p:nvPr/>
        </p:nvSpPr>
        <p:spPr>
          <a:xfrm>
            <a:off x="533400" y="1562100"/>
            <a:ext cx="3587871" cy="4657725"/>
          </a:xfrm>
          <a:prstGeom prst="rect">
            <a:avLst/>
          </a:prstGeom>
          <a:solidFill>
            <a:srgbClr val="EEE9DF"/>
          </a:solidFill>
          <a:ln>
            <a:noFill/>
          </a:ln>
        </p:spPr>
        <p:txBody>
          <a:bodyPr anchorCtr="0" anchor="t" bIns="45700" lIns="91425" spcFirstLastPara="1" rIns="91425" wrap="square" tIns="26517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B94501"/>
                </a:solidFill>
                <a:latin typeface="Calibri"/>
                <a:ea typeface="Calibri"/>
                <a:cs typeface="Calibri"/>
                <a:sym typeface="Calibri"/>
              </a:rPr>
              <a:t>Implement a </a:t>
            </a:r>
            <a:b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>
                <a:solidFill>
                  <a:srgbClr val="B94501"/>
                </a:solidFill>
                <a:latin typeface="Calibri"/>
                <a:ea typeface="Calibri"/>
                <a:cs typeface="Calibri"/>
                <a:sym typeface="Calibri"/>
              </a:rPr>
              <a:t>performance and service quality improvement strategy</a:t>
            </a:r>
            <a:endParaRPr/>
          </a:p>
        </p:txBody>
      </p:sp>
      <p:sp>
        <p:nvSpPr>
          <p:cNvPr id="394" name="Google Shape;394;p7"/>
          <p:cNvSpPr/>
          <p:nvPr/>
        </p:nvSpPr>
        <p:spPr>
          <a:xfrm>
            <a:off x="4305240" y="1562100"/>
            <a:ext cx="3587871" cy="4657725"/>
          </a:xfrm>
          <a:prstGeom prst="rect">
            <a:avLst/>
          </a:prstGeom>
          <a:solidFill>
            <a:srgbClr val="EEE9DF"/>
          </a:solidFill>
          <a:ln>
            <a:noFill/>
          </a:ln>
        </p:spPr>
        <p:txBody>
          <a:bodyPr anchorCtr="0" anchor="t" bIns="45700" lIns="91425" spcFirstLastPara="1" rIns="91425" wrap="square" tIns="26517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B94501"/>
                </a:solidFill>
                <a:latin typeface="Calibri"/>
                <a:ea typeface="Calibri"/>
                <a:cs typeface="Calibri"/>
                <a:sym typeface="Calibri"/>
              </a:rPr>
              <a:t>Promote co-opetition </a:t>
            </a:r>
            <a:b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>
                <a:solidFill>
                  <a:srgbClr val="B94501"/>
                </a:solidFill>
                <a:latin typeface="Calibri"/>
                <a:ea typeface="Calibri"/>
                <a:cs typeface="Calibri"/>
                <a:sym typeface="Calibri"/>
              </a:rPr>
              <a:t>sustainable economic model and a continuous improvement culture</a:t>
            </a:r>
            <a:endParaRPr/>
          </a:p>
        </p:txBody>
      </p:sp>
      <p:sp>
        <p:nvSpPr>
          <p:cNvPr id="395" name="Google Shape;395;p7"/>
          <p:cNvSpPr/>
          <p:nvPr/>
        </p:nvSpPr>
        <p:spPr>
          <a:xfrm>
            <a:off x="8080502" y="1560494"/>
            <a:ext cx="3584448" cy="4659331"/>
          </a:xfrm>
          <a:prstGeom prst="rect">
            <a:avLst/>
          </a:prstGeom>
          <a:solidFill>
            <a:srgbClr val="EEE9DF"/>
          </a:solidFill>
          <a:ln>
            <a:noFill/>
          </a:ln>
        </p:spPr>
        <p:txBody>
          <a:bodyPr anchorCtr="0" anchor="t" bIns="45700" lIns="91425" spcFirstLastPara="1" rIns="91425" wrap="square" tIns="26517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B94501"/>
                </a:solidFill>
                <a:latin typeface="Calibri"/>
                <a:ea typeface="Calibri"/>
                <a:cs typeface="Calibri"/>
                <a:sym typeface="Calibri"/>
              </a:rPr>
              <a:t>Invest in people, process re-engineering, technology innovations and digital transformation with long term success lens</a:t>
            </a:r>
            <a:endParaRPr/>
          </a:p>
        </p:txBody>
      </p:sp>
      <p:sp>
        <p:nvSpPr>
          <p:cNvPr id="396" name="Google Shape;396;p7"/>
          <p:cNvSpPr/>
          <p:nvPr/>
        </p:nvSpPr>
        <p:spPr>
          <a:xfrm rot="5400000">
            <a:off x="1061749" y="1032146"/>
            <a:ext cx="2527751" cy="3584448"/>
          </a:xfrm>
          <a:prstGeom prst="homePlate">
            <a:avLst>
              <a:gd fmla="val 19295" name="adj"/>
            </a:avLst>
          </a:prstGeom>
          <a:solidFill>
            <a:srgbClr val="0566D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p7"/>
          <p:cNvSpPr txBox="1"/>
          <p:nvPr/>
        </p:nvSpPr>
        <p:spPr>
          <a:xfrm>
            <a:off x="533376" y="1560474"/>
            <a:ext cx="3584448" cy="228388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Evaluate</a:t>
            </a:r>
            <a:endParaRPr/>
          </a:p>
        </p:txBody>
      </p:sp>
      <p:sp>
        <p:nvSpPr>
          <p:cNvPr id="398" name="Google Shape;398;p7"/>
          <p:cNvSpPr/>
          <p:nvPr/>
        </p:nvSpPr>
        <p:spPr>
          <a:xfrm rot="5400000">
            <a:off x="4847933" y="1017801"/>
            <a:ext cx="2499062" cy="3584448"/>
          </a:xfrm>
          <a:prstGeom prst="homePlate">
            <a:avLst>
              <a:gd fmla="val 19295" name="adj"/>
            </a:avLst>
          </a:prstGeom>
          <a:solidFill>
            <a:srgbClr val="03448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p7"/>
          <p:cNvSpPr txBox="1"/>
          <p:nvPr/>
        </p:nvSpPr>
        <p:spPr>
          <a:xfrm>
            <a:off x="4305232" y="1560493"/>
            <a:ext cx="3584448" cy="22579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Refine</a:t>
            </a:r>
            <a:endParaRPr/>
          </a:p>
        </p:txBody>
      </p:sp>
      <p:sp>
        <p:nvSpPr>
          <p:cNvPr id="400" name="Google Shape;400;p7"/>
          <p:cNvSpPr/>
          <p:nvPr/>
        </p:nvSpPr>
        <p:spPr>
          <a:xfrm rot="5400000">
            <a:off x="8613633" y="1027364"/>
            <a:ext cx="2518187" cy="3584448"/>
          </a:xfrm>
          <a:prstGeom prst="homePlate">
            <a:avLst>
              <a:gd fmla="val 19295" name="adj"/>
            </a:avLst>
          </a:prstGeom>
          <a:solidFill>
            <a:srgbClr val="00206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p7"/>
          <p:cNvSpPr txBox="1"/>
          <p:nvPr/>
        </p:nvSpPr>
        <p:spPr>
          <a:xfrm>
            <a:off x="8080495" y="1560481"/>
            <a:ext cx="3584448" cy="227524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Sustain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8"/>
          <p:cNvSpPr/>
          <p:nvPr/>
        </p:nvSpPr>
        <p:spPr>
          <a:xfrm>
            <a:off x="540701" y="1562101"/>
            <a:ext cx="5468112" cy="466764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anchorCtr="0" anchor="t" bIns="45700" lIns="91425" spcFirstLastPara="1" rIns="91425" wrap="square" tIns="73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r>
              <a:t/>
            </a:r>
            <a:endParaRPr sz="1400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7" name="Google Shape;407;p8"/>
          <p:cNvSpPr/>
          <p:nvPr/>
        </p:nvSpPr>
        <p:spPr>
          <a:xfrm rot="5400000">
            <a:off x="3156404" y="2569522"/>
            <a:ext cx="236706" cy="611490"/>
          </a:xfrm>
          <a:prstGeom prst="chevron">
            <a:avLst>
              <a:gd fmla="val 67022" name="adj"/>
            </a:avLst>
          </a:prstGeom>
          <a:solidFill>
            <a:srgbClr val="7AB8FB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8" name="Google Shape;408;p8"/>
          <p:cNvSpPr/>
          <p:nvPr/>
        </p:nvSpPr>
        <p:spPr>
          <a:xfrm rot="5400000">
            <a:off x="3156404" y="4181967"/>
            <a:ext cx="236706" cy="611490"/>
          </a:xfrm>
          <a:prstGeom prst="chevron">
            <a:avLst>
              <a:gd fmla="val 67022" name="adj"/>
            </a:avLst>
          </a:prstGeom>
          <a:solidFill>
            <a:srgbClr val="7AB8FB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9" name="Google Shape;409;p8"/>
          <p:cNvSpPr txBox="1"/>
          <p:nvPr>
            <p:ph type="title"/>
          </p:nvPr>
        </p:nvSpPr>
        <p:spPr>
          <a:xfrm>
            <a:off x="535348" y="535517"/>
            <a:ext cx="11118071" cy="365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700"/>
              <a:buFont typeface="Cambria"/>
              <a:buNone/>
            </a:pPr>
            <a:r>
              <a:rPr lang="en-US"/>
              <a:t>Closing Thoughts</a:t>
            </a:r>
            <a:endParaRPr/>
          </a:p>
        </p:txBody>
      </p:sp>
      <p:sp>
        <p:nvSpPr>
          <p:cNvPr id="410" name="Google Shape;410;p8"/>
          <p:cNvSpPr txBox="1"/>
          <p:nvPr>
            <p:ph idx="10" type="dt"/>
          </p:nvPr>
        </p:nvSpPr>
        <p:spPr>
          <a:xfrm>
            <a:off x="535347" y="6586325"/>
            <a:ext cx="2743200" cy="10772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October 2025</a:t>
            </a:r>
            <a:endParaRPr/>
          </a:p>
        </p:txBody>
      </p:sp>
      <p:sp>
        <p:nvSpPr>
          <p:cNvPr id="411" name="Google Shape;411;p8"/>
          <p:cNvSpPr txBox="1"/>
          <p:nvPr>
            <p:ph idx="11" type="ftr"/>
          </p:nvPr>
        </p:nvSpPr>
        <p:spPr>
          <a:xfrm>
            <a:off x="4037012" y="6577816"/>
            <a:ext cx="4114800" cy="10772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Inclusive Financial Systems</a:t>
            </a:r>
            <a:endParaRPr/>
          </a:p>
        </p:txBody>
      </p:sp>
      <p:sp>
        <p:nvSpPr>
          <p:cNvPr id="412" name="Google Shape;412;p8"/>
          <p:cNvSpPr txBox="1"/>
          <p:nvPr>
            <p:ph idx="12" type="sldNum"/>
          </p:nvPr>
        </p:nvSpPr>
        <p:spPr>
          <a:xfrm>
            <a:off x="11405317" y="6577228"/>
            <a:ext cx="253378" cy="10772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13" name="Google Shape;413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780288" y="301695"/>
            <a:ext cx="878519" cy="878519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sp>
        <p:nvSpPr>
          <p:cNvPr id="414" name="Google Shape;414;p8"/>
          <p:cNvSpPr/>
          <p:nvPr/>
        </p:nvSpPr>
        <p:spPr>
          <a:xfrm>
            <a:off x="6188342" y="1562101"/>
            <a:ext cx="5476608" cy="4667642"/>
          </a:xfrm>
          <a:prstGeom prst="rect">
            <a:avLst/>
          </a:prstGeom>
          <a:solidFill>
            <a:srgbClr val="7C2E00"/>
          </a:solidFill>
          <a:ln>
            <a:noFill/>
          </a:ln>
        </p:spPr>
        <p:txBody>
          <a:bodyPr anchorCtr="0" anchor="t" bIns="45700" lIns="137150" spcFirstLastPara="1" rIns="91425" wrap="square" tIns="73150">
            <a:noAutofit/>
          </a:bodyPr>
          <a:lstStyle/>
          <a:p>
            <a:pPr indent="0" lvl="0" marL="0" marR="0" rtl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‘’IIPS is a  mission critical Infrastructure, </a:t>
            </a:r>
            <a:b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it underpins effective functioning of national economy and  long-term success of its Target Operating Model is a  collective effort of </a:t>
            </a:r>
            <a:r>
              <a:rPr lang="en-US" sz="2400" u="sng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all</a:t>
            </a: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ecosystem participants’’</a:t>
            </a:r>
            <a:endParaRPr/>
          </a:p>
          <a:p>
            <a:pPr indent="0" lvl="0" marL="0" marR="0" rtl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15" name="Google Shape;415;p8"/>
          <p:cNvCxnSpPr/>
          <p:nvPr/>
        </p:nvCxnSpPr>
        <p:spPr>
          <a:xfrm>
            <a:off x="6315739" y="4306184"/>
            <a:ext cx="425303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6" name="Google Shape;416;p8"/>
          <p:cNvSpPr/>
          <p:nvPr/>
        </p:nvSpPr>
        <p:spPr>
          <a:xfrm>
            <a:off x="1732965" y="1964534"/>
            <a:ext cx="3083584" cy="554151"/>
          </a:xfrm>
          <a:prstGeom prst="roundRect">
            <a:avLst>
              <a:gd fmla="val 7885" name="adj"/>
            </a:avLst>
          </a:prstGeom>
          <a:solidFill>
            <a:srgbClr val="EEE9DF"/>
          </a:solidFill>
          <a:ln cap="flat" cmpd="sng" w="19050">
            <a:solidFill>
              <a:srgbClr val="A2B0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B94501"/>
                </a:solidFill>
                <a:latin typeface="Calibri"/>
                <a:ea typeface="Calibri"/>
                <a:cs typeface="Calibri"/>
                <a:sym typeface="Calibri"/>
              </a:rPr>
              <a:t>Real-Time Payments</a:t>
            </a:r>
            <a:endParaRPr/>
          </a:p>
        </p:txBody>
      </p:sp>
      <p:sp>
        <p:nvSpPr>
          <p:cNvPr id="417" name="Google Shape;417;p8"/>
          <p:cNvSpPr/>
          <p:nvPr/>
        </p:nvSpPr>
        <p:spPr>
          <a:xfrm>
            <a:off x="1732965" y="3567454"/>
            <a:ext cx="3083584" cy="554151"/>
          </a:xfrm>
          <a:prstGeom prst="roundRect">
            <a:avLst>
              <a:gd fmla="val 7885" name="adj"/>
            </a:avLst>
          </a:prstGeom>
          <a:solidFill>
            <a:srgbClr val="EEE9DF"/>
          </a:solidFill>
          <a:ln cap="flat" cmpd="sng" w="19050">
            <a:solidFill>
              <a:srgbClr val="A2B0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28509" lvl="0" marL="228509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B94501"/>
                </a:solidFill>
                <a:latin typeface="Calibri"/>
                <a:ea typeface="Calibri"/>
                <a:cs typeface="Calibri"/>
                <a:sym typeface="Calibri"/>
              </a:rPr>
              <a:t>Real-Time Problems</a:t>
            </a:r>
            <a:endParaRPr/>
          </a:p>
        </p:txBody>
      </p:sp>
      <p:sp>
        <p:nvSpPr>
          <p:cNvPr id="418" name="Google Shape;418;p8"/>
          <p:cNvSpPr/>
          <p:nvPr/>
        </p:nvSpPr>
        <p:spPr>
          <a:xfrm>
            <a:off x="1732965" y="5170373"/>
            <a:ext cx="3083584" cy="554151"/>
          </a:xfrm>
          <a:prstGeom prst="roundRect">
            <a:avLst>
              <a:gd fmla="val 7885" name="adj"/>
            </a:avLst>
          </a:prstGeom>
          <a:solidFill>
            <a:srgbClr val="EEE9DF"/>
          </a:solidFill>
          <a:ln cap="flat" cmpd="sng" w="19050">
            <a:solidFill>
              <a:srgbClr val="A2B0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28509" lvl="0" marL="228509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B94501"/>
                </a:solidFill>
                <a:latin typeface="Calibri"/>
                <a:ea typeface="Calibri"/>
                <a:cs typeface="Calibri"/>
                <a:sym typeface="Calibri"/>
              </a:rPr>
              <a:t>Real-Time Solutions</a:t>
            </a:r>
            <a:endParaRPr/>
          </a:p>
        </p:txBody>
      </p:sp>
      <p:sp>
        <p:nvSpPr>
          <p:cNvPr id="419" name="Google Shape;419;p8"/>
          <p:cNvSpPr txBox="1"/>
          <p:nvPr/>
        </p:nvSpPr>
        <p:spPr>
          <a:xfrm>
            <a:off x="2665450" y="3108952"/>
            <a:ext cx="1218615" cy="348717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00" spcFirstLastPara="1" rIns="45700" wrap="square" tIns="2285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b="1" i="1"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Brings </a:t>
            </a:r>
            <a:endParaRPr/>
          </a:p>
        </p:txBody>
      </p:sp>
      <p:sp>
        <p:nvSpPr>
          <p:cNvPr id="420" name="Google Shape;420;p8"/>
          <p:cNvSpPr txBox="1"/>
          <p:nvPr/>
        </p:nvSpPr>
        <p:spPr>
          <a:xfrm>
            <a:off x="2365627" y="4670702"/>
            <a:ext cx="1818260" cy="450106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00" spcFirstLastPara="1" rIns="45700" wrap="square" tIns="2285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b="1" i="1"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and Requires  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9"/>
          <p:cNvSpPr txBox="1"/>
          <p:nvPr>
            <p:ph type="title"/>
          </p:nvPr>
        </p:nvSpPr>
        <p:spPr>
          <a:xfrm>
            <a:off x="4256778" y="3150490"/>
            <a:ext cx="3675268" cy="55399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98366"/>
              <a:buFont typeface="Calibri"/>
              <a:buNone/>
            </a:pPr>
            <a:r>
              <a:rPr lang="en-US"/>
              <a:t>Thank You.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1_Gates Foundation Layouts">
  <a:themeElements>
    <a:clrScheme name="GF 20250115 321">
      <a:dk1>
        <a:srgbClr val="000000"/>
      </a:dk1>
      <a:lt1>
        <a:srgbClr val="FFFFFF"/>
      </a:lt1>
      <a:dk2>
        <a:srgbClr val="E7C700"/>
      </a:dk2>
      <a:lt2>
        <a:srgbClr val="D7CAB2"/>
      </a:lt2>
      <a:accent1>
        <a:srgbClr val="F85C02"/>
      </a:accent1>
      <a:accent2>
        <a:srgbClr val="D93027"/>
      </a:accent2>
      <a:accent3>
        <a:srgbClr val="D83397"/>
      </a:accent3>
      <a:accent4>
        <a:srgbClr val="248AF9"/>
      </a:accent4>
      <a:accent5>
        <a:srgbClr val="3AC9B1"/>
      </a:accent5>
      <a:accent6>
        <a:srgbClr val="303A44"/>
      </a:accent6>
      <a:hlink>
        <a:srgbClr val="303A44"/>
      </a:hlink>
      <a:folHlink>
        <a:srgbClr val="EBCB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1_Gates Foundation Layouts">
  <a:themeElements>
    <a:clrScheme name="GF 20250115 321">
      <a:dk1>
        <a:srgbClr val="000000"/>
      </a:dk1>
      <a:lt1>
        <a:srgbClr val="FFFFFF"/>
      </a:lt1>
      <a:dk2>
        <a:srgbClr val="E7C700"/>
      </a:dk2>
      <a:lt2>
        <a:srgbClr val="D7CAB2"/>
      </a:lt2>
      <a:accent1>
        <a:srgbClr val="F85C02"/>
      </a:accent1>
      <a:accent2>
        <a:srgbClr val="D93027"/>
      </a:accent2>
      <a:accent3>
        <a:srgbClr val="D83397"/>
      </a:accent3>
      <a:accent4>
        <a:srgbClr val="248AF9"/>
      </a:accent4>
      <a:accent5>
        <a:srgbClr val="3AC9B1"/>
      </a:accent5>
      <a:accent6>
        <a:srgbClr val="303A44"/>
      </a:accent6>
      <a:hlink>
        <a:srgbClr val="303A44"/>
      </a:hlink>
      <a:folHlink>
        <a:srgbClr val="EBCB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2013 - 2022 Theme">
  <a:themeElements>
    <a:clrScheme name="Office 2013 - 2022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Gates Foundation Layouts">
  <a:themeElements>
    <a:clrScheme name="GF 20250115 321">
      <a:dk1>
        <a:srgbClr val="000000"/>
      </a:dk1>
      <a:lt1>
        <a:srgbClr val="FFFFFF"/>
      </a:lt1>
      <a:dk2>
        <a:srgbClr val="E7C700"/>
      </a:dk2>
      <a:lt2>
        <a:srgbClr val="D7CAB2"/>
      </a:lt2>
      <a:accent1>
        <a:srgbClr val="F85C02"/>
      </a:accent1>
      <a:accent2>
        <a:srgbClr val="D93027"/>
      </a:accent2>
      <a:accent3>
        <a:srgbClr val="D83397"/>
      </a:accent3>
      <a:accent4>
        <a:srgbClr val="248AF9"/>
      </a:accent4>
      <a:accent5>
        <a:srgbClr val="3AC9B1"/>
      </a:accent5>
      <a:accent6>
        <a:srgbClr val="303A44"/>
      </a:accent6>
      <a:hlink>
        <a:srgbClr val="303A44"/>
      </a:hlink>
      <a:folHlink>
        <a:srgbClr val="EBCB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2020-01-08T21:13:28Z</dcterms:created>
  <dc:creator>Tudor Vedeanu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0x0101002CD321EB67C22E438360ADA3089EAF63</vt:lpwstr>
  </property>
  <property fmtid="{D5CDD505-2E9C-101B-9397-08002B2CF9AE}" pid="3" name="MediaServiceImageTags">
    <vt:lpwstr/>
  </property>
</Properties>
</file>